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517C-2519-4E91-BE31-C27D171847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2329-CF1F-4AF7-A942-56A37086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8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517C-2519-4E91-BE31-C27D171847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2329-CF1F-4AF7-A942-56A37086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6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517C-2519-4E91-BE31-C27D171847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2329-CF1F-4AF7-A942-56A37086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3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517C-2519-4E91-BE31-C27D171847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2329-CF1F-4AF7-A942-56A37086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4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517C-2519-4E91-BE31-C27D171847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2329-CF1F-4AF7-A942-56A37086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4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517C-2519-4E91-BE31-C27D171847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2329-CF1F-4AF7-A942-56A37086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5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517C-2519-4E91-BE31-C27D171847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2329-CF1F-4AF7-A942-56A37086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9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517C-2519-4E91-BE31-C27D171847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2329-CF1F-4AF7-A942-56A37086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7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517C-2519-4E91-BE31-C27D171847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2329-CF1F-4AF7-A942-56A37086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3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517C-2519-4E91-BE31-C27D171847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2329-CF1F-4AF7-A942-56A37086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7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517C-2519-4E91-BE31-C27D171847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2329-CF1F-4AF7-A942-56A37086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0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1517C-2519-4E91-BE31-C27D171847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42329-CF1F-4AF7-A942-56A370862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3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372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791CB-A10E-456D-BC95-C2632DF1D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9970" y="2855068"/>
            <a:ext cx="3957420" cy="1147864"/>
          </a:xfrm>
        </p:spPr>
        <p:txBody>
          <a:bodyPr anchor="b">
            <a:normAutofit/>
          </a:bodyPr>
          <a:lstStyle/>
          <a:p>
            <a:pPr algn="l"/>
            <a:r>
              <a:rPr lang="en-US" dirty="0"/>
              <a:t>Follow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384825-821C-44D7-BE95-145F118E4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0043" y="6035040"/>
            <a:ext cx="3483937" cy="822960"/>
          </a:xfrm>
        </p:spPr>
        <p:txBody>
          <a:bodyPr anchor="t">
            <a:normAutofit/>
          </a:bodyPr>
          <a:lstStyle/>
          <a:p>
            <a:pPr algn="r"/>
            <a:r>
              <a:rPr lang="en-US" sz="1700" dirty="0"/>
              <a:t>Church of Christ at Medina</a:t>
            </a:r>
          </a:p>
          <a:p>
            <a:pPr algn="r"/>
            <a:r>
              <a:rPr lang="en-US" sz="1700" dirty="0"/>
              <a:t>November 24</a:t>
            </a:r>
            <a:r>
              <a:rPr lang="en-US" sz="1700" baseline="30000" dirty="0"/>
              <a:t>th</a:t>
            </a:r>
            <a:r>
              <a:rPr lang="en-US" sz="1700" dirty="0"/>
              <a:t>, 2019</a:t>
            </a:r>
          </a:p>
        </p:txBody>
      </p:sp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17EE74-D332-4F99-9A51-FAFDC896C9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272"/>
          <a:stretch/>
        </p:blipFill>
        <p:spPr>
          <a:xfrm>
            <a:off x="20" y="10"/>
            <a:ext cx="4518095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106782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F3E5E-954F-4D7D-8E9E-60DE907A0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4514413" cy="1111348"/>
          </a:xfrm>
        </p:spPr>
        <p:txBody>
          <a:bodyPr>
            <a:normAutofit/>
          </a:bodyPr>
          <a:lstStyle/>
          <a:p>
            <a:r>
              <a:rPr lang="en-US" b="1" dirty="0"/>
              <a:t>Following Jesus</a:t>
            </a:r>
          </a:p>
        </p:txBody>
      </p:sp>
      <p:sp>
        <p:nvSpPr>
          <p:cNvPr id="15" name="Content Placeholder 8">
            <a:extLst>
              <a:ext uri="{FF2B5EF4-FFF2-40B4-BE49-F238E27FC236}">
                <a16:creationId xmlns:a16="http://schemas.microsoft.com/office/drawing/2014/main" id="{8146556A-C648-45EB-AA2D-A64C5E80D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111349"/>
            <a:ext cx="4346917" cy="1730325"/>
          </a:xfrm>
        </p:spPr>
        <p:txBody>
          <a:bodyPr anchor="t">
            <a:normAutofit/>
          </a:bodyPr>
          <a:lstStyle/>
          <a:p>
            <a:pPr marL="463550" indent="-463550">
              <a:buFont typeface="+mj-lt"/>
              <a:buAutoNum type="arabicPeriod"/>
            </a:pPr>
            <a:r>
              <a:rPr lang="en-US" dirty="0"/>
              <a:t>Trusting the Leader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413" y="0"/>
            <a:ext cx="4629587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man, standing&#10;&#10;Description automatically generated">
            <a:extLst>
              <a:ext uri="{FF2B5EF4-FFF2-40B4-BE49-F238E27FC236}">
                <a16:creationId xmlns:a16="http://schemas.microsoft.com/office/drawing/2014/main" id="{5553A68B-16EE-4B10-A611-869AE6894C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71"/>
          <a:stretch/>
        </p:blipFill>
        <p:spPr>
          <a:xfrm>
            <a:off x="4625884" y="10"/>
            <a:ext cx="4518116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9584F26-98BD-4F83-AC2F-84C514297FC7}"/>
              </a:ext>
            </a:extLst>
          </p:cNvPr>
          <p:cNvCxnSpPr/>
          <p:nvPr/>
        </p:nvCxnSpPr>
        <p:spPr>
          <a:xfrm>
            <a:off x="211015" y="2841674"/>
            <a:ext cx="39389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33AB0EC-8898-49F4-833C-A06B753FC79F}"/>
              </a:ext>
            </a:extLst>
          </p:cNvPr>
          <p:cNvSpPr txBox="1"/>
          <p:nvPr/>
        </p:nvSpPr>
        <p:spPr>
          <a:xfrm>
            <a:off x="211015" y="3179298"/>
            <a:ext cx="39389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Key Verses</a:t>
            </a:r>
          </a:p>
          <a:p>
            <a:r>
              <a:rPr lang="en-US" dirty="0"/>
              <a:t>Titus 1:5-9</a:t>
            </a:r>
          </a:p>
          <a:p>
            <a:r>
              <a:rPr lang="en-US" dirty="0"/>
              <a:t>Hebrews 13:17</a:t>
            </a:r>
          </a:p>
          <a:p>
            <a:r>
              <a:rPr lang="en-US" dirty="0"/>
              <a:t>Matthew 4:19-20</a:t>
            </a:r>
          </a:p>
          <a:p>
            <a:r>
              <a:rPr lang="en-US" dirty="0"/>
              <a:t>Luke 5:1-11</a:t>
            </a:r>
          </a:p>
          <a:p>
            <a:r>
              <a:rPr lang="en-US" dirty="0"/>
              <a:t>John 1:35-42</a:t>
            </a:r>
          </a:p>
          <a:p>
            <a:r>
              <a:rPr lang="en-US" dirty="0"/>
              <a:t>Acts 2:22-23, 36</a:t>
            </a:r>
          </a:p>
          <a:p>
            <a:r>
              <a:rPr lang="en-US" dirty="0"/>
              <a:t>John 3:1-2</a:t>
            </a:r>
          </a:p>
          <a:p>
            <a:r>
              <a:rPr lang="en-US" dirty="0"/>
              <a:t>John 4:40-42</a:t>
            </a:r>
          </a:p>
          <a:p>
            <a:r>
              <a:rPr lang="en-US" dirty="0"/>
              <a:t>John 9:38</a:t>
            </a:r>
          </a:p>
          <a:p>
            <a:r>
              <a:rPr lang="en-US" dirty="0"/>
              <a:t>Mark 5:1-20</a:t>
            </a:r>
          </a:p>
          <a:p>
            <a:r>
              <a:rPr lang="en-US" dirty="0"/>
              <a:t>John 20:30-31</a:t>
            </a:r>
          </a:p>
        </p:txBody>
      </p:sp>
    </p:spTree>
    <p:extLst>
      <p:ext uri="{BB962C8B-B14F-4D97-AF65-F5344CB8AC3E}">
        <p14:creationId xmlns:p14="http://schemas.microsoft.com/office/powerpoint/2010/main" val="2098801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F3E5E-954F-4D7D-8E9E-60DE907A0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4514413" cy="1111348"/>
          </a:xfrm>
        </p:spPr>
        <p:txBody>
          <a:bodyPr>
            <a:normAutofit/>
          </a:bodyPr>
          <a:lstStyle/>
          <a:p>
            <a:r>
              <a:rPr lang="en-US" b="1" dirty="0"/>
              <a:t>Following Jesus</a:t>
            </a:r>
          </a:p>
        </p:txBody>
      </p:sp>
      <p:sp>
        <p:nvSpPr>
          <p:cNvPr id="15" name="Content Placeholder 8">
            <a:extLst>
              <a:ext uri="{FF2B5EF4-FFF2-40B4-BE49-F238E27FC236}">
                <a16:creationId xmlns:a16="http://schemas.microsoft.com/office/drawing/2014/main" id="{8146556A-C648-45EB-AA2D-A64C5E80D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111349"/>
            <a:ext cx="4346917" cy="1730325"/>
          </a:xfrm>
        </p:spPr>
        <p:txBody>
          <a:bodyPr anchor="t">
            <a:normAutofit/>
          </a:bodyPr>
          <a:lstStyle/>
          <a:p>
            <a:pPr marL="463550" indent="-463550">
              <a:buFont typeface="+mj-lt"/>
              <a:buAutoNum type="arabicPeriod"/>
            </a:pPr>
            <a:r>
              <a:rPr lang="en-US" dirty="0"/>
              <a:t>Trusting the Leader</a:t>
            </a:r>
          </a:p>
          <a:p>
            <a:pPr marL="463550" indent="-463550">
              <a:buFont typeface="+mj-lt"/>
              <a:buAutoNum type="arabicPeriod"/>
            </a:pPr>
            <a:r>
              <a:rPr lang="en-US" dirty="0"/>
              <a:t>Desiring the Destination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413" y="0"/>
            <a:ext cx="4629587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man, standing&#10;&#10;Description automatically generated">
            <a:extLst>
              <a:ext uri="{FF2B5EF4-FFF2-40B4-BE49-F238E27FC236}">
                <a16:creationId xmlns:a16="http://schemas.microsoft.com/office/drawing/2014/main" id="{5553A68B-16EE-4B10-A611-869AE6894C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71"/>
          <a:stretch/>
        </p:blipFill>
        <p:spPr>
          <a:xfrm>
            <a:off x="4625884" y="10"/>
            <a:ext cx="4518116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9584F26-98BD-4F83-AC2F-84C514297FC7}"/>
              </a:ext>
            </a:extLst>
          </p:cNvPr>
          <p:cNvCxnSpPr/>
          <p:nvPr/>
        </p:nvCxnSpPr>
        <p:spPr>
          <a:xfrm>
            <a:off x="211015" y="2841674"/>
            <a:ext cx="39389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33AB0EC-8898-49F4-833C-A06B753FC79F}"/>
              </a:ext>
            </a:extLst>
          </p:cNvPr>
          <p:cNvSpPr txBox="1"/>
          <p:nvPr/>
        </p:nvSpPr>
        <p:spPr>
          <a:xfrm>
            <a:off x="211015" y="3179298"/>
            <a:ext cx="39389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Key Verses</a:t>
            </a:r>
          </a:p>
          <a:p>
            <a:r>
              <a:rPr lang="en-US" dirty="0"/>
              <a:t>Matthew 16:13-19</a:t>
            </a:r>
          </a:p>
          <a:p>
            <a:r>
              <a:rPr lang="en-US" dirty="0"/>
              <a:t>Matthew 22:1-14</a:t>
            </a:r>
          </a:p>
          <a:p>
            <a:r>
              <a:rPr lang="en-US" dirty="0"/>
              <a:t>Ephesians 4:15-16</a:t>
            </a:r>
          </a:p>
          <a:p>
            <a:r>
              <a:rPr lang="en-US" dirty="0"/>
              <a:t>Ephesians 5:22-23</a:t>
            </a:r>
          </a:p>
          <a:p>
            <a:r>
              <a:rPr lang="en-US" dirty="0"/>
              <a:t>Matthew 25:34</a:t>
            </a:r>
          </a:p>
          <a:p>
            <a:r>
              <a:rPr lang="en-US" dirty="0"/>
              <a:t>2 Peter 1:10-11</a:t>
            </a:r>
          </a:p>
        </p:txBody>
      </p:sp>
    </p:spTree>
    <p:extLst>
      <p:ext uri="{BB962C8B-B14F-4D97-AF65-F5344CB8AC3E}">
        <p14:creationId xmlns:p14="http://schemas.microsoft.com/office/powerpoint/2010/main" val="3806560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F3E5E-954F-4D7D-8E9E-60DE907A0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4514413" cy="1111348"/>
          </a:xfrm>
        </p:spPr>
        <p:txBody>
          <a:bodyPr>
            <a:normAutofit/>
          </a:bodyPr>
          <a:lstStyle/>
          <a:p>
            <a:r>
              <a:rPr lang="en-US" b="1" dirty="0"/>
              <a:t>Following Jesus</a:t>
            </a:r>
          </a:p>
        </p:txBody>
      </p:sp>
      <p:sp>
        <p:nvSpPr>
          <p:cNvPr id="15" name="Content Placeholder 8">
            <a:extLst>
              <a:ext uri="{FF2B5EF4-FFF2-40B4-BE49-F238E27FC236}">
                <a16:creationId xmlns:a16="http://schemas.microsoft.com/office/drawing/2014/main" id="{8146556A-C648-45EB-AA2D-A64C5E80D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111349"/>
            <a:ext cx="4346917" cy="1730325"/>
          </a:xfrm>
        </p:spPr>
        <p:txBody>
          <a:bodyPr anchor="t">
            <a:normAutofit/>
          </a:bodyPr>
          <a:lstStyle/>
          <a:p>
            <a:pPr marL="463550" indent="-463550">
              <a:buFont typeface="+mj-lt"/>
              <a:buAutoNum type="arabicPeriod"/>
            </a:pPr>
            <a:r>
              <a:rPr lang="en-US" dirty="0"/>
              <a:t>Trusting the Leader</a:t>
            </a:r>
          </a:p>
          <a:p>
            <a:pPr marL="463550" indent="-463550">
              <a:buFont typeface="+mj-lt"/>
              <a:buAutoNum type="arabicPeriod"/>
            </a:pPr>
            <a:r>
              <a:rPr lang="en-US" dirty="0"/>
              <a:t>Desiring the Destination</a:t>
            </a:r>
          </a:p>
          <a:p>
            <a:pPr marL="463550" indent="-463550">
              <a:buFont typeface="+mj-lt"/>
              <a:buAutoNum type="arabicPeriod"/>
            </a:pPr>
            <a:r>
              <a:rPr lang="en-US" dirty="0"/>
              <a:t>Passable Path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413" y="0"/>
            <a:ext cx="4629587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man, standing&#10;&#10;Description automatically generated">
            <a:extLst>
              <a:ext uri="{FF2B5EF4-FFF2-40B4-BE49-F238E27FC236}">
                <a16:creationId xmlns:a16="http://schemas.microsoft.com/office/drawing/2014/main" id="{5553A68B-16EE-4B10-A611-869AE6894C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71"/>
          <a:stretch/>
        </p:blipFill>
        <p:spPr>
          <a:xfrm>
            <a:off x="4625884" y="10"/>
            <a:ext cx="4518116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9584F26-98BD-4F83-AC2F-84C514297FC7}"/>
              </a:ext>
            </a:extLst>
          </p:cNvPr>
          <p:cNvCxnSpPr/>
          <p:nvPr/>
        </p:nvCxnSpPr>
        <p:spPr>
          <a:xfrm>
            <a:off x="211015" y="2841674"/>
            <a:ext cx="39389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33AB0EC-8898-49F4-833C-A06B753FC79F}"/>
              </a:ext>
            </a:extLst>
          </p:cNvPr>
          <p:cNvSpPr txBox="1"/>
          <p:nvPr/>
        </p:nvSpPr>
        <p:spPr>
          <a:xfrm>
            <a:off x="211015" y="3179298"/>
            <a:ext cx="39389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Key Verses</a:t>
            </a:r>
          </a:p>
          <a:p>
            <a:r>
              <a:rPr lang="en-US" dirty="0"/>
              <a:t>2 Corinthians 5:21</a:t>
            </a:r>
          </a:p>
          <a:p>
            <a:r>
              <a:rPr lang="en-US" dirty="0"/>
              <a:t>Acts 13:38-39</a:t>
            </a:r>
          </a:p>
          <a:p>
            <a:r>
              <a:rPr lang="en-US" dirty="0"/>
              <a:t>Romans 3:20</a:t>
            </a:r>
          </a:p>
          <a:p>
            <a:r>
              <a:rPr lang="en-US" dirty="0"/>
              <a:t>Galatians 3:21</a:t>
            </a:r>
          </a:p>
          <a:p>
            <a:r>
              <a:rPr lang="en-US" dirty="0"/>
              <a:t>Ephesians 2:1-10</a:t>
            </a:r>
          </a:p>
          <a:p>
            <a:r>
              <a:rPr lang="en-US" dirty="0"/>
              <a:t>Acts 16:30-33</a:t>
            </a:r>
          </a:p>
          <a:p>
            <a:r>
              <a:rPr lang="en-US" dirty="0"/>
              <a:t>Acts 2:38</a:t>
            </a:r>
          </a:p>
          <a:p>
            <a:r>
              <a:rPr lang="en-US" dirty="0"/>
              <a:t>Acts 3:19</a:t>
            </a:r>
          </a:p>
          <a:p>
            <a:r>
              <a:rPr lang="en-US" dirty="0"/>
              <a:t>Acts 8:36-37</a:t>
            </a:r>
          </a:p>
          <a:p>
            <a:r>
              <a:rPr lang="en-US" dirty="0"/>
              <a:t>Acts 22:16</a:t>
            </a:r>
          </a:p>
        </p:txBody>
      </p:sp>
    </p:spTree>
    <p:extLst>
      <p:ext uri="{BB962C8B-B14F-4D97-AF65-F5344CB8AC3E}">
        <p14:creationId xmlns:p14="http://schemas.microsoft.com/office/powerpoint/2010/main" val="3258134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98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Follow Me</vt:lpstr>
      <vt:lpstr>Following Jesus</vt:lpstr>
      <vt:lpstr>Following Jesus</vt:lpstr>
      <vt:lpstr>Following Jesus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 Me</dc:title>
  <dc:creator>Jeb Holt</dc:creator>
  <cp:lastModifiedBy>Jeb Holt</cp:lastModifiedBy>
  <cp:revision>4</cp:revision>
  <dcterms:created xsi:type="dcterms:W3CDTF">2019-11-24T19:40:11Z</dcterms:created>
  <dcterms:modified xsi:type="dcterms:W3CDTF">2019-11-24T22:46:02Z</dcterms:modified>
</cp:coreProperties>
</file>