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2E45"/>
    <a:srgbClr val="E22E59"/>
    <a:srgbClr val="B3193E"/>
    <a:srgbClr val="2F528F"/>
    <a:srgbClr val="E648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95" d="100"/>
          <a:sy n="95" d="100"/>
        </p:scale>
        <p:origin x="12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71B950-F8FB-41D3-8AF6-2260CC29303D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3B1ABB-0A42-4CB4-BD8C-18E0641D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38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4060-C9F9-4D3C-8ED1-904F4951DCB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E015-B23E-4589-BB02-7ED1C33F9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859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4060-C9F9-4D3C-8ED1-904F4951DCB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E015-B23E-4589-BB02-7ED1C33F9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63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4060-C9F9-4D3C-8ED1-904F4951DCB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E015-B23E-4589-BB02-7ED1C33F9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74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4060-C9F9-4D3C-8ED1-904F4951DCB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E015-B23E-4589-BB02-7ED1C33F9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47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4060-C9F9-4D3C-8ED1-904F4951DCB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E015-B23E-4589-BB02-7ED1C33F9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15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4060-C9F9-4D3C-8ED1-904F4951DCB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E015-B23E-4589-BB02-7ED1C33F9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401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4060-C9F9-4D3C-8ED1-904F4951DCB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E015-B23E-4589-BB02-7ED1C33F9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52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4060-C9F9-4D3C-8ED1-904F4951DCB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E015-B23E-4589-BB02-7ED1C33F9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918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4060-C9F9-4D3C-8ED1-904F4951DCB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E015-B23E-4589-BB02-7ED1C33F9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25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4060-C9F9-4D3C-8ED1-904F4951DCB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E015-B23E-4589-BB02-7ED1C33F9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78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4060-C9F9-4D3C-8ED1-904F4951DCB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E015-B23E-4589-BB02-7ED1C33F9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868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04060-C9F9-4D3C-8ED1-904F4951DCB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5E015-B23E-4589-BB02-7ED1C33F9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4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74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2880" y="256540"/>
            <a:ext cx="877824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171700" y="5768204"/>
            <a:ext cx="4800600" cy="0"/>
          </a:xfrm>
          <a:prstGeom prst="line">
            <a:avLst/>
          </a:prstGeom>
          <a:ln>
            <a:solidFill>
              <a:srgbClr val="7745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4E4B58B-691B-4166-AA8D-B00378BD9C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2485" y="4277356"/>
            <a:ext cx="7475220" cy="1560320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rgbClr val="77453A"/>
                </a:solidFill>
              </a:rPr>
              <a:t>Emotional Christians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2EBC35-B78C-47FF-AAC6-8D85AD40A8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85225" y="5837676"/>
            <a:ext cx="6575895" cy="763784"/>
          </a:xfrm>
        </p:spPr>
        <p:txBody>
          <a:bodyPr>
            <a:normAutofit/>
          </a:bodyPr>
          <a:lstStyle/>
          <a:p>
            <a:pPr algn="r"/>
            <a:r>
              <a:rPr lang="en-US" sz="1700" dirty="0">
                <a:solidFill>
                  <a:srgbClr val="77453A"/>
                </a:solidFill>
              </a:rPr>
              <a:t>Church of Christ at Medina</a:t>
            </a:r>
          </a:p>
          <a:p>
            <a:pPr algn="r"/>
            <a:r>
              <a:rPr lang="en-US" sz="1700" dirty="0">
                <a:solidFill>
                  <a:srgbClr val="77453A"/>
                </a:solidFill>
              </a:rPr>
              <a:t>September 27</a:t>
            </a:r>
            <a:r>
              <a:rPr lang="en-US" sz="1700" baseline="30000" dirty="0">
                <a:solidFill>
                  <a:srgbClr val="77453A"/>
                </a:solidFill>
              </a:rPr>
              <a:t>th</a:t>
            </a:r>
            <a:r>
              <a:rPr lang="en-US" sz="1700" dirty="0">
                <a:solidFill>
                  <a:srgbClr val="77453A"/>
                </a:solidFill>
              </a:rPr>
              <a:t>, 2020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01C6C1-7962-403B-A57E-6D2B3A0A87A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2880" y="256540"/>
            <a:ext cx="8778240" cy="376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608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48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36859-FCE0-43A5-AF51-295D0326B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4806924" cy="146304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Danger With Using Emotions in Religion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3B8FC-69EF-4F17-AD63-C7C746AE7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490344"/>
            <a:ext cx="9143999" cy="466661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It is very dangerous to use our emotions as our primary guide in religious matters.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It is necessary to use both reason and logic in our religious lives. 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The only reasonable explanation to our existence is that someone designed the world and us.  That someone – is God!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Therefore, logic would tell us that God has all authority.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God has expressed His commands through His Son and the Holy Spirit.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To obey the commands of God then requires our reasoning, but also our will or determination.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How to Avoid Emotional Manipulation During Worship - Sharefaith Magazine">
            <a:extLst>
              <a:ext uri="{FF2B5EF4-FFF2-40B4-BE49-F238E27FC236}">
                <a16:creationId xmlns:a16="http://schemas.microsoft.com/office/drawing/2014/main" id="{B3041679-D3A6-4D87-8541-A0387D5EE9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06924" y="0"/>
            <a:ext cx="4337075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59C66B0-52C1-4AD0-918F-9DA5EDE3E44D}"/>
              </a:ext>
            </a:extLst>
          </p:cNvPr>
          <p:cNvCxnSpPr/>
          <p:nvPr/>
        </p:nvCxnSpPr>
        <p:spPr>
          <a:xfrm>
            <a:off x="14068" y="1448972"/>
            <a:ext cx="480692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B75C85D-7F6F-449F-8C04-9A15EFF4D291}"/>
              </a:ext>
            </a:extLst>
          </p:cNvPr>
          <p:cNvCxnSpPr/>
          <p:nvPr/>
        </p:nvCxnSpPr>
        <p:spPr>
          <a:xfrm>
            <a:off x="-1" y="6168682"/>
            <a:ext cx="9144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B48A8E0-287D-47AC-8D3F-203F2E691F7B}"/>
              </a:ext>
            </a:extLst>
          </p:cNvPr>
          <p:cNvSpPr txBox="1"/>
          <p:nvPr/>
        </p:nvSpPr>
        <p:spPr>
          <a:xfrm>
            <a:off x="0" y="6168682"/>
            <a:ext cx="91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References:  2 Timothy 4:1-5, Judges 2:11-13, Romans 1:18-32, Hebrews 1:1-2, John 15-16</a:t>
            </a:r>
          </a:p>
        </p:txBody>
      </p:sp>
    </p:spTree>
    <p:extLst>
      <p:ext uri="{BB962C8B-B14F-4D97-AF65-F5344CB8AC3E}">
        <p14:creationId xmlns:p14="http://schemas.microsoft.com/office/powerpoint/2010/main" val="348820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48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36859-FCE0-43A5-AF51-295D0326B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4806924" cy="146304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Danger With Using Emotions in Religion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3B8FC-69EF-4F17-AD63-C7C746AE7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1127" y="1463040"/>
            <a:ext cx="3862871" cy="4693919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We must be decisive in our commitment to serve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However, internal determination will only take us so far.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It is difficult to maintain a committed life if the only things that connect us are reason, logic and will.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How to Avoid Emotional Manipulation During Worship - Sharefaith Magazine">
            <a:extLst>
              <a:ext uri="{FF2B5EF4-FFF2-40B4-BE49-F238E27FC236}">
                <a16:creationId xmlns:a16="http://schemas.microsoft.com/office/drawing/2014/main" id="{B3041679-D3A6-4D87-8541-A0387D5EE9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06924" y="0"/>
            <a:ext cx="4337075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59C66B0-52C1-4AD0-918F-9DA5EDE3E44D}"/>
              </a:ext>
            </a:extLst>
          </p:cNvPr>
          <p:cNvCxnSpPr/>
          <p:nvPr/>
        </p:nvCxnSpPr>
        <p:spPr>
          <a:xfrm>
            <a:off x="14068" y="1448972"/>
            <a:ext cx="480692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B75C85D-7F6F-449F-8C04-9A15EFF4D291}"/>
              </a:ext>
            </a:extLst>
          </p:cNvPr>
          <p:cNvCxnSpPr/>
          <p:nvPr/>
        </p:nvCxnSpPr>
        <p:spPr>
          <a:xfrm>
            <a:off x="-1" y="6168682"/>
            <a:ext cx="9144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B48A8E0-287D-47AC-8D3F-203F2E691F7B}"/>
              </a:ext>
            </a:extLst>
          </p:cNvPr>
          <p:cNvSpPr txBox="1"/>
          <p:nvPr/>
        </p:nvSpPr>
        <p:spPr>
          <a:xfrm>
            <a:off x="0" y="6168682"/>
            <a:ext cx="91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References:  Daniel 1:8, Ezra 7:10, Luke 14:27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C98219-E367-42B7-9A7D-41543B95F40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69" y="1580271"/>
            <a:ext cx="2785402" cy="20890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959279F-D8E1-4A04-90D6-272F337628A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19362" y="3556782"/>
            <a:ext cx="3324664" cy="2493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727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48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36859-FCE0-43A5-AF51-295D0326B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4806924" cy="146304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Danger With Removing Emotion From Religion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3B8FC-69EF-4F17-AD63-C7C746AE7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1127" y="1463040"/>
            <a:ext cx="3862871" cy="46939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God has given us a “three-pronged” toolbox to be successful in life.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>
                <a:solidFill>
                  <a:schemeClr val="bg1"/>
                </a:solidFill>
              </a:rPr>
              <a:t>Intellect</a:t>
            </a:r>
            <a:r>
              <a:rPr lang="en-US" dirty="0">
                <a:solidFill>
                  <a:schemeClr val="bg1"/>
                </a:solidFill>
              </a:rPr>
              <a:t>:  </a:t>
            </a:r>
            <a:r>
              <a:rPr lang="en-US" sz="2400" i="1" dirty="0">
                <a:solidFill>
                  <a:schemeClr val="bg1"/>
                </a:solidFill>
              </a:rPr>
              <a:t>Our ability to think and reason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>
                <a:solidFill>
                  <a:schemeClr val="bg1"/>
                </a:solidFill>
              </a:rPr>
              <a:t>Will</a:t>
            </a:r>
            <a:r>
              <a:rPr lang="en-US" dirty="0">
                <a:solidFill>
                  <a:schemeClr val="bg1"/>
                </a:solidFill>
              </a:rPr>
              <a:t>:  </a:t>
            </a:r>
            <a:r>
              <a:rPr lang="en-US" sz="2400" i="1" dirty="0">
                <a:solidFill>
                  <a:schemeClr val="bg1"/>
                </a:solidFill>
              </a:rPr>
              <a:t>Our ability to carry out a purpose.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>
                <a:solidFill>
                  <a:schemeClr val="bg1"/>
                </a:solidFill>
              </a:rPr>
              <a:t>Emotion</a:t>
            </a:r>
            <a:r>
              <a:rPr lang="en-US" dirty="0">
                <a:solidFill>
                  <a:schemeClr val="bg1"/>
                </a:solidFill>
              </a:rPr>
              <a:t>:  </a:t>
            </a:r>
            <a:r>
              <a:rPr lang="en-US" sz="2400" i="1" dirty="0">
                <a:solidFill>
                  <a:schemeClr val="bg1"/>
                </a:solidFill>
              </a:rPr>
              <a:t>Our ability to feel.</a:t>
            </a:r>
          </a:p>
        </p:txBody>
      </p:sp>
      <p:pic>
        <p:nvPicPr>
          <p:cNvPr id="1026" name="Picture 2" descr="How to Avoid Emotional Manipulation During Worship - Sharefaith Magazine">
            <a:extLst>
              <a:ext uri="{FF2B5EF4-FFF2-40B4-BE49-F238E27FC236}">
                <a16:creationId xmlns:a16="http://schemas.microsoft.com/office/drawing/2014/main" id="{B3041679-D3A6-4D87-8541-A0387D5EE9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06924" y="0"/>
            <a:ext cx="4337075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59C66B0-52C1-4AD0-918F-9DA5EDE3E44D}"/>
              </a:ext>
            </a:extLst>
          </p:cNvPr>
          <p:cNvCxnSpPr/>
          <p:nvPr/>
        </p:nvCxnSpPr>
        <p:spPr>
          <a:xfrm>
            <a:off x="14068" y="1448972"/>
            <a:ext cx="480692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B75C85D-7F6F-449F-8C04-9A15EFF4D291}"/>
              </a:ext>
            </a:extLst>
          </p:cNvPr>
          <p:cNvCxnSpPr/>
          <p:nvPr/>
        </p:nvCxnSpPr>
        <p:spPr>
          <a:xfrm>
            <a:off x="-1" y="6168682"/>
            <a:ext cx="9144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B48A8E0-287D-47AC-8D3F-203F2E691F7B}"/>
              </a:ext>
            </a:extLst>
          </p:cNvPr>
          <p:cNvSpPr txBox="1"/>
          <p:nvPr/>
        </p:nvSpPr>
        <p:spPr>
          <a:xfrm>
            <a:off x="0" y="6168682"/>
            <a:ext cx="91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References:  Daniel 1:8, Ezra 7:10, Luke 14:27</a:t>
            </a:r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3849D093-83C2-4D5B-BF01-556DEE0D5CE0}"/>
              </a:ext>
            </a:extLst>
          </p:cNvPr>
          <p:cNvSpPr/>
          <p:nvPr/>
        </p:nvSpPr>
        <p:spPr>
          <a:xfrm>
            <a:off x="602797" y="2180493"/>
            <a:ext cx="3629465" cy="2982350"/>
          </a:xfrm>
          <a:prstGeom prst="triangle">
            <a:avLst/>
          </a:prstGeom>
          <a:solidFill>
            <a:schemeClr val="bg1"/>
          </a:solidFill>
          <a:ln w="101600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B26A2B-8C4C-46E9-B467-9A485C6DC4E6}"/>
              </a:ext>
            </a:extLst>
          </p:cNvPr>
          <p:cNvSpPr txBox="1"/>
          <p:nvPr/>
        </p:nvSpPr>
        <p:spPr>
          <a:xfrm>
            <a:off x="1856936" y="1674055"/>
            <a:ext cx="1491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Intellect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E9D839-B348-4DC0-B4B9-982A5BD0E7DE}"/>
              </a:ext>
            </a:extLst>
          </p:cNvPr>
          <p:cNvSpPr txBox="1"/>
          <p:nvPr/>
        </p:nvSpPr>
        <p:spPr>
          <a:xfrm>
            <a:off x="222739" y="5174566"/>
            <a:ext cx="790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Will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4697B8C-E256-4329-AF66-D6C3F0182C53}"/>
              </a:ext>
            </a:extLst>
          </p:cNvPr>
          <p:cNvSpPr txBox="1"/>
          <p:nvPr/>
        </p:nvSpPr>
        <p:spPr>
          <a:xfrm>
            <a:off x="3420565" y="5162843"/>
            <a:ext cx="1491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Emotion</a:t>
            </a:r>
          </a:p>
        </p:txBody>
      </p:sp>
    </p:spTree>
    <p:extLst>
      <p:ext uri="{BB962C8B-B14F-4D97-AF65-F5344CB8AC3E}">
        <p14:creationId xmlns:p14="http://schemas.microsoft.com/office/powerpoint/2010/main" val="379317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48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36859-FCE0-43A5-AF51-295D0326B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4806924" cy="146304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Danger With Using Emotions in Religion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3B8FC-69EF-4F17-AD63-C7C746AE7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490344"/>
            <a:ext cx="9143999" cy="466661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The Bible shows the lives of faithful people were filled with emotions.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How to Avoid Emotional Manipulation During Worship - Sharefaith Magazine">
            <a:extLst>
              <a:ext uri="{FF2B5EF4-FFF2-40B4-BE49-F238E27FC236}">
                <a16:creationId xmlns:a16="http://schemas.microsoft.com/office/drawing/2014/main" id="{B3041679-D3A6-4D87-8541-A0387D5EE9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06924" y="0"/>
            <a:ext cx="4337075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59C66B0-52C1-4AD0-918F-9DA5EDE3E44D}"/>
              </a:ext>
            </a:extLst>
          </p:cNvPr>
          <p:cNvCxnSpPr/>
          <p:nvPr/>
        </p:nvCxnSpPr>
        <p:spPr>
          <a:xfrm>
            <a:off x="14068" y="1448972"/>
            <a:ext cx="480692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B75C85D-7F6F-449F-8C04-9A15EFF4D291}"/>
              </a:ext>
            </a:extLst>
          </p:cNvPr>
          <p:cNvCxnSpPr/>
          <p:nvPr/>
        </p:nvCxnSpPr>
        <p:spPr>
          <a:xfrm>
            <a:off x="-1" y="6168682"/>
            <a:ext cx="9144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B48A8E0-287D-47AC-8D3F-203F2E691F7B}"/>
              </a:ext>
            </a:extLst>
          </p:cNvPr>
          <p:cNvSpPr txBox="1"/>
          <p:nvPr/>
        </p:nvSpPr>
        <p:spPr>
          <a:xfrm>
            <a:off x="0" y="6168682"/>
            <a:ext cx="91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References:  Romans 6:17, The Book of Psalms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650FD0A-4585-42C9-A0CE-5DEE67DF46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8022" y="2318702"/>
            <a:ext cx="4572000" cy="3429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84B291C-2DDC-439C-9045-9E337A57550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3978" y="2657377"/>
            <a:ext cx="4043792" cy="2751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729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48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36859-FCE0-43A5-AF51-295D0326B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4806924" cy="146304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Developing Good Emotions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3B8FC-69EF-4F17-AD63-C7C746AE7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472228"/>
            <a:ext cx="9143999" cy="468473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Recognize that our God is real!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How can we become emotionally attached to someone if we don’t think of them as real?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Realize that we are sinners, and we are unworthy of God’s love.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Christians sometimes forget that we need God’s love and mercy.  </a:t>
            </a:r>
          </a:p>
          <a:p>
            <a:pPr lvl="1">
              <a:tabLst>
                <a:tab pos="1306513" algn="l"/>
              </a:tabLst>
            </a:pPr>
            <a:r>
              <a:rPr lang="en-US" dirty="0">
                <a:solidFill>
                  <a:schemeClr val="bg1"/>
                </a:solidFill>
              </a:rPr>
              <a:t>Simon’s was deceived by his own ‘self-righteousness’.  The woman showed great emotion because of her recognition of sin.  (Luke 7)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Remember that forgiveness is a wonderful gift from God.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Our hearts will be filled with thankfulness and gratitude – EMOTIONS! – when we know God has forgiven us.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This leads to a greater love for God – a determination to do His will, but also an emotional attachment to our Father!</a:t>
            </a:r>
          </a:p>
        </p:txBody>
      </p:sp>
      <p:pic>
        <p:nvPicPr>
          <p:cNvPr id="1026" name="Picture 2" descr="How to Avoid Emotional Manipulation During Worship - Sharefaith Magazine">
            <a:extLst>
              <a:ext uri="{FF2B5EF4-FFF2-40B4-BE49-F238E27FC236}">
                <a16:creationId xmlns:a16="http://schemas.microsoft.com/office/drawing/2014/main" id="{B3041679-D3A6-4D87-8541-A0387D5EE9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06924" y="0"/>
            <a:ext cx="4337075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59C66B0-52C1-4AD0-918F-9DA5EDE3E44D}"/>
              </a:ext>
            </a:extLst>
          </p:cNvPr>
          <p:cNvCxnSpPr/>
          <p:nvPr/>
        </p:nvCxnSpPr>
        <p:spPr>
          <a:xfrm>
            <a:off x="14068" y="1467633"/>
            <a:ext cx="480692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B75C85D-7F6F-449F-8C04-9A15EFF4D291}"/>
              </a:ext>
            </a:extLst>
          </p:cNvPr>
          <p:cNvCxnSpPr/>
          <p:nvPr/>
        </p:nvCxnSpPr>
        <p:spPr>
          <a:xfrm>
            <a:off x="-1" y="6168682"/>
            <a:ext cx="9144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B48A8E0-287D-47AC-8D3F-203F2E691F7B}"/>
              </a:ext>
            </a:extLst>
          </p:cNvPr>
          <p:cNvSpPr txBox="1"/>
          <p:nvPr/>
        </p:nvSpPr>
        <p:spPr>
          <a:xfrm>
            <a:off x="0" y="6168682"/>
            <a:ext cx="914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References:  1 John 4:7-10, Psalm 89:5-8, Deuteronomy 33:26-27, Revelation 2:4, Luke 7, Psalm 40, 1 Timothy 1:12-15, Luke 7:47</a:t>
            </a:r>
          </a:p>
        </p:txBody>
      </p:sp>
    </p:spTree>
    <p:extLst>
      <p:ext uri="{BB962C8B-B14F-4D97-AF65-F5344CB8AC3E}">
        <p14:creationId xmlns:p14="http://schemas.microsoft.com/office/powerpoint/2010/main" val="147987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48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36859-FCE0-43A5-AF51-295D0326B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4806924" cy="146304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Results of Christian Emotions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3B8FC-69EF-4F17-AD63-C7C746AE7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72228"/>
            <a:ext cx="5654352" cy="468473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A Greater Desire to Worship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A Greater Desire to Serve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A Greater Desire to Overcome Temptation</a:t>
            </a:r>
          </a:p>
        </p:txBody>
      </p:sp>
      <p:pic>
        <p:nvPicPr>
          <p:cNvPr id="1026" name="Picture 2" descr="How to Avoid Emotional Manipulation During Worship - Sharefaith Magazine">
            <a:extLst>
              <a:ext uri="{FF2B5EF4-FFF2-40B4-BE49-F238E27FC236}">
                <a16:creationId xmlns:a16="http://schemas.microsoft.com/office/drawing/2014/main" id="{B3041679-D3A6-4D87-8541-A0387D5EE9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06924" y="0"/>
            <a:ext cx="4337075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59C66B0-52C1-4AD0-918F-9DA5EDE3E44D}"/>
              </a:ext>
            </a:extLst>
          </p:cNvPr>
          <p:cNvCxnSpPr/>
          <p:nvPr/>
        </p:nvCxnSpPr>
        <p:spPr>
          <a:xfrm>
            <a:off x="14068" y="1467633"/>
            <a:ext cx="480692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B75C85D-7F6F-449F-8C04-9A15EFF4D291}"/>
              </a:ext>
            </a:extLst>
          </p:cNvPr>
          <p:cNvCxnSpPr/>
          <p:nvPr/>
        </p:nvCxnSpPr>
        <p:spPr>
          <a:xfrm>
            <a:off x="-1" y="6168682"/>
            <a:ext cx="9144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B48A8E0-287D-47AC-8D3F-203F2E691F7B}"/>
              </a:ext>
            </a:extLst>
          </p:cNvPr>
          <p:cNvSpPr txBox="1"/>
          <p:nvPr/>
        </p:nvSpPr>
        <p:spPr>
          <a:xfrm>
            <a:off x="0" y="6168682"/>
            <a:ext cx="914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References:  Psalm 122:1, Psalm 100, 1 Corinthians 15:9-10, 2 Corinthians 5:14-15, Acts 20:24, Psalm 40:8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D9BF6E-9062-4C38-8678-66C49401F65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27779" y="1780777"/>
            <a:ext cx="3741575" cy="374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82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739</TotalTime>
  <Words>480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Emotional Christians</vt:lpstr>
      <vt:lpstr>Danger With Using Emotions in Religion</vt:lpstr>
      <vt:lpstr>Danger With Using Emotions in Religion</vt:lpstr>
      <vt:lpstr>Danger With Removing Emotion From Religion</vt:lpstr>
      <vt:lpstr>Danger With Using Emotions in Religion</vt:lpstr>
      <vt:lpstr>Developing Good Emotions</vt:lpstr>
      <vt:lpstr>Results of Christian Emotions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Emotional Christians</dc:title>
  <dc:creator>Jeb Holt</dc:creator>
  <cp:lastModifiedBy>Jeb Holt</cp:lastModifiedBy>
  <cp:revision>18</cp:revision>
  <dcterms:created xsi:type="dcterms:W3CDTF">2020-09-27T01:08:52Z</dcterms:created>
  <dcterms:modified xsi:type="dcterms:W3CDTF">2020-10-17T01:47:55Z</dcterms:modified>
</cp:coreProperties>
</file>