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326" r:id="rId3"/>
    <p:sldId id="256" r:id="rId4"/>
    <p:sldId id="257" r:id="rId5"/>
    <p:sldId id="321" r:id="rId6"/>
    <p:sldId id="322" r:id="rId7"/>
    <p:sldId id="323" r:id="rId8"/>
    <p:sldId id="324" r:id="rId9"/>
    <p:sldId id="32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6D9B5-6AEB-4D4A-81AF-6121DD2669FF}" type="doc">
      <dgm:prSet loTypeId="urn:microsoft.com/office/officeart/2005/8/layout/venn1" loCatId="relationship" qsTypeId="urn:microsoft.com/office/officeart/2005/8/quickstyle/simple5" qsCatId="simple" csTypeId="urn:microsoft.com/office/officeart/2005/8/colors/colorful5" csCatId="colorful" phldr="1"/>
      <dgm:spPr/>
    </dgm:pt>
    <dgm:pt modelId="{C6CDFCF7-C597-4B24-BA0F-201665B9EB23}">
      <dgm:prSet phldrT="[Text]"/>
      <dgm:spPr/>
      <dgm:t>
        <a:bodyPr/>
        <a:lstStyle/>
        <a:p>
          <a:r>
            <a:rPr lang="en-US" b="1" u="sng" dirty="0"/>
            <a:t>Body</a:t>
          </a:r>
        </a:p>
      </dgm:t>
    </dgm:pt>
    <dgm:pt modelId="{86E93E58-0F88-4694-A049-F620162785B4}" type="parTrans" cxnId="{BF4E42EE-B121-4AB7-BE4C-A527A00A4C8F}">
      <dgm:prSet/>
      <dgm:spPr/>
      <dgm:t>
        <a:bodyPr/>
        <a:lstStyle/>
        <a:p>
          <a:endParaRPr lang="en-US"/>
        </a:p>
      </dgm:t>
    </dgm:pt>
    <dgm:pt modelId="{16BDB65E-E044-4902-8171-BC38660A474D}" type="sibTrans" cxnId="{BF4E42EE-B121-4AB7-BE4C-A527A00A4C8F}">
      <dgm:prSet/>
      <dgm:spPr/>
      <dgm:t>
        <a:bodyPr/>
        <a:lstStyle/>
        <a:p>
          <a:endParaRPr lang="en-US"/>
        </a:p>
      </dgm:t>
    </dgm:pt>
    <dgm:pt modelId="{682B77F4-5662-45C2-8C31-AC0F5D58813C}">
      <dgm:prSet phldrT="[Text]"/>
      <dgm:spPr/>
      <dgm:t>
        <a:bodyPr/>
        <a:lstStyle/>
        <a:p>
          <a:r>
            <a:rPr lang="en-US" dirty="0"/>
            <a:t>Spirit</a:t>
          </a:r>
        </a:p>
      </dgm:t>
    </dgm:pt>
    <dgm:pt modelId="{F4EC91DC-010C-4244-89EE-7D0B8997DE8E}" type="parTrans" cxnId="{1C684B5E-07C3-4666-8379-027AE9103A2F}">
      <dgm:prSet/>
      <dgm:spPr/>
      <dgm:t>
        <a:bodyPr/>
        <a:lstStyle/>
        <a:p>
          <a:endParaRPr lang="en-US"/>
        </a:p>
      </dgm:t>
    </dgm:pt>
    <dgm:pt modelId="{F17694F2-F79D-4584-86E1-3D962B7C30FA}" type="sibTrans" cxnId="{1C684B5E-07C3-4666-8379-027AE9103A2F}">
      <dgm:prSet/>
      <dgm:spPr/>
      <dgm:t>
        <a:bodyPr/>
        <a:lstStyle/>
        <a:p>
          <a:endParaRPr lang="en-US"/>
        </a:p>
      </dgm:t>
    </dgm:pt>
    <dgm:pt modelId="{FFC63DE3-9B78-4CCE-A80C-58ACC4457887}">
      <dgm:prSet phldrT="[Text]"/>
      <dgm:spPr/>
      <dgm:t>
        <a:bodyPr/>
        <a:lstStyle/>
        <a:p>
          <a:r>
            <a:rPr lang="en-US" dirty="0"/>
            <a:t>Soul</a:t>
          </a:r>
        </a:p>
      </dgm:t>
    </dgm:pt>
    <dgm:pt modelId="{9B7B579C-2FC9-44B5-A43B-D98ECD97C432}" type="parTrans" cxnId="{2B52A903-7B2B-46D0-9DD4-CFA9CD7A3099}">
      <dgm:prSet/>
      <dgm:spPr/>
      <dgm:t>
        <a:bodyPr/>
        <a:lstStyle/>
        <a:p>
          <a:endParaRPr lang="en-US"/>
        </a:p>
      </dgm:t>
    </dgm:pt>
    <dgm:pt modelId="{0C97427C-9A1B-41F7-BDDB-26E1242550AC}" type="sibTrans" cxnId="{2B52A903-7B2B-46D0-9DD4-CFA9CD7A3099}">
      <dgm:prSet/>
      <dgm:spPr/>
      <dgm:t>
        <a:bodyPr/>
        <a:lstStyle/>
        <a:p>
          <a:endParaRPr lang="en-US"/>
        </a:p>
      </dgm:t>
    </dgm:pt>
    <dgm:pt modelId="{DFACD19F-51C9-4572-ADF0-EC097BBD6A77}" type="pres">
      <dgm:prSet presAssocID="{7DE6D9B5-6AEB-4D4A-81AF-6121DD2669FF}" presName="compositeShape" presStyleCnt="0">
        <dgm:presLayoutVars>
          <dgm:chMax val="7"/>
          <dgm:dir/>
          <dgm:resizeHandles val="exact"/>
        </dgm:presLayoutVars>
      </dgm:prSet>
      <dgm:spPr/>
    </dgm:pt>
    <dgm:pt modelId="{CA1BFD13-D735-4DD6-B85D-D8E313942FBC}" type="pres">
      <dgm:prSet presAssocID="{C6CDFCF7-C597-4B24-BA0F-201665B9EB23}" presName="circ1" presStyleLbl="vennNode1" presStyleIdx="0" presStyleCnt="3" custLinFactNeighborX="-174" custLinFactNeighborY="-42007"/>
      <dgm:spPr/>
    </dgm:pt>
    <dgm:pt modelId="{1AF081AC-7C5E-447B-B090-6067ECDC3981}" type="pres">
      <dgm:prSet presAssocID="{C6CDFCF7-C597-4B24-BA0F-201665B9EB23}" presName="circ1Tx" presStyleLbl="revTx" presStyleIdx="0" presStyleCnt="0">
        <dgm:presLayoutVars>
          <dgm:chMax val="0"/>
          <dgm:chPref val="0"/>
          <dgm:bulletEnabled val="1"/>
        </dgm:presLayoutVars>
      </dgm:prSet>
      <dgm:spPr/>
    </dgm:pt>
    <dgm:pt modelId="{B5D09D71-AE61-43F6-9A56-89BA083C3004}" type="pres">
      <dgm:prSet presAssocID="{682B77F4-5662-45C2-8C31-AC0F5D58813C}" presName="circ2" presStyleLbl="vennNode1" presStyleIdx="1" presStyleCnt="3"/>
      <dgm:spPr/>
    </dgm:pt>
    <dgm:pt modelId="{A9E95886-C1F3-40B0-B0D8-2B7D34622C20}" type="pres">
      <dgm:prSet presAssocID="{682B77F4-5662-45C2-8C31-AC0F5D58813C}" presName="circ2Tx" presStyleLbl="revTx" presStyleIdx="0" presStyleCnt="0">
        <dgm:presLayoutVars>
          <dgm:chMax val="0"/>
          <dgm:chPref val="0"/>
          <dgm:bulletEnabled val="1"/>
        </dgm:presLayoutVars>
      </dgm:prSet>
      <dgm:spPr/>
    </dgm:pt>
    <dgm:pt modelId="{DB94FF41-5B0E-4B92-B3C4-091A6481B706}" type="pres">
      <dgm:prSet presAssocID="{FFC63DE3-9B78-4CCE-A80C-58ACC4457887}" presName="circ3" presStyleLbl="vennNode1" presStyleIdx="2" presStyleCnt="3"/>
      <dgm:spPr/>
    </dgm:pt>
    <dgm:pt modelId="{1E906B04-6572-4A95-B7D7-671ED938A309}" type="pres">
      <dgm:prSet presAssocID="{FFC63DE3-9B78-4CCE-A80C-58ACC4457887}" presName="circ3Tx" presStyleLbl="revTx" presStyleIdx="0" presStyleCnt="0">
        <dgm:presLayoutVars>
          <dgm:chMax val="0"/>
          <dgm:chPref val="0"/>
          <dgm:bulletEnabled val="1"/>
        </dgm:presLayoutVars>
      </dgm:prSet>
      <dgm:spPr/>
    </dgm:pt>
  </dgm:ptLst>
  <dgm:cxnLst>
    <dgm:cxn modelId="{2B52A903-7B2B-46D0-9DD4-CFA9CD7A3099}" srcId="{7DE6D9B5-6AEB-4D4A-81AF-6121DD2669FF}" destId="{FFC63DE3-9B78-4CCE-A80C-58ACC4457887}" srcOrd="2" destOrd="0" parTransId="{9B7B579C-2FC9-44B5-A43B-D98ECD97C432}" sibTransId="{0C97427C-9A1B-41F7-BDDB-26E1242550AC}"/>
    <dgm:cxn modelId="{B6616427-58D1-42C9-B55D-9FFFA6A9393E}" type="presOf" srcId="{C6CDFCF7-C597-4B24-BA0F-201665B9EB23}" destId="{1AF081AC-7C5E-447B-B090-6067ECDC3981}" srcOrd="1" destOrd="0" presId="urn:microsoft.com/office/officeart/2005/8/layout/venn1"/>
    <dgm:cxn modelId="{67FF5C3E-3541-4F49-AF1B-E3A49481FFA5}" type="presOf" srcId="{FFC63DE3-9B78-4CCE-A80C-58ACC4457887}" destId="{DB94FF41-5B0E-4B92-B3C4-091A6481B706}" srcOrd="0" destOrd="0" presId="urn:microsoft.com/office/officeart/2005/8/layout/venn1"/>
    <dgm:cxn modelId="{1C684B5E-07C3-4666-8379-027AE9103A2F}" srcId="{7DE6D9B5-6AEB-4D4A-81AF-6121DD2669FF}" destId="{682B77F4-5662-45C2-8C31-AC0F5D58813C}" srcOrd="1" destOrd="0" parTransId="{F4EC91DC-010C-4244-89EE-7D0B8997DE8E}" sibTransId="{F17694F2-F79D-4584-86E1-3D962B7C30FA}"/>
    <dgm:cxn modelId="{D9D06763-564F-463A-B47C-2C48B5041076}" type="presOf" srcId="{682B77F4-5662-45C2-8C31-AC0F5D58813C}" destId="{A9E95886-C1F3-40B0-B0D8-2B7D34622C20}" srcOrd="1" destOrd="0" presId="urn:microsoft.com/office/officeart/2005/8/layout/venn1"/>
    <dgm:cxn modelId="{4D37308D-153D-4856-A8E6-F644EB50B757}" type="presOf" srcId="{7DE6D9B5-6AEB-4D4A-81AF-6121DD2669FF}" destId="{DFACD19F-51C9-4572-ADF0-EC097BBD6A77}" srcOrd="0" destOrd="0" presId="urn:microsoft.com/office/officeart/2005/8/layout/venn1"/>
    <dgm:cxn modelId="{BF4E42EE-B121-4AB7-BE4C-A527A00A4C8F}" srcId="{7DE6D9B5-6AEB-4D4A-81AF-6121DD2669FF}" destId="{C6CDFCF7-C597-4B24-BA0F-201665B9EB23}" srcOrd="0" destOrd="0" parTransId="{86E93E58-0F88-4694-A049-F620162785B4}" sibTransId="{16BDB65E-E044-4902-8171-BC38660A474D}"/>
    <dgm:cxn modelId="{9093E8F1-627A-4E07-8685-EBE634AE847A}" type="presOf" srcId="{C6CDFCF7-C597-4B24-BA0F-201665B9EB23}" destId="{CA1BFD13-D735-4DD6-B85D-D8E313942FBC}" srcOrd="0" destOrd="0" presId="urn:microsoft.com/office/officeart/2005/8/layout/venn1"/>
    <dgm:cxn modelId="{AF3D59F5-BC09-42A3-8723-BC7284B08051}" type="presOf" srcId="{FFC63DE3-9B78-4CCE-A80C-58ACC4457887}" destId="{1E906B04-6572-4A95-B7D7-671ED938A309}" srcOrd="1" destOrd="0" presId="urn:microsoft.com/office/officeart/2005/8/layout/venn1"/>
    <dgm:cxn modelId="{E8BDD8F7-CCFD-4EE2-BE7D-81871F38D8A8}" type="presOf" srcId="{682B77F4-5662-45C2-8C31-AC0F5D58813C}" destId="{B5D09D71-AE61-43F6-9A56-89BA083C3004}" srcOrd="0" destOrd="0" presId="urn:microsoft.com/office/officeart/2005/8/layout/venn1"/>
    <dgm:cxn modelId="{D87504AE-7B7C-4BB9-91B4-8277980C8053}" type="presParOf" srcId="{DFACD19F-51C9-4572-ADF0-EC097BBD6A77}" destId="{CA1BFD13-D735-4DD6-B85D-D8E313942FBC}" srcOrd="0" destOrd="0" presId="urn:microsoft.com/office/officeart/2005/8/layout/venn1"/>
    <dgm:cxn modelId="{2D523618-37B9-473C-8092-C8776839F3EE}" type="presParOf" srcId="{DFACD19F-51C9-4572-ADF0-EC097BBD6A77}" destId="{1AF081AC-7C5E-447B-B090-6067ECDC3981}" srcOrd="1" destOrd="0" presId="urn:microsoft.com/office/officeart/2005/8/layout/venn1"/>
    <dgm:cxn modelId="{951B9D5A-4F15-4AC4-8B99-E6A94C2A36E2}" type="presParOf" srcId="{DFACD19F-51C9-4572-ADF0-EC097BBD6A77}" destId="{B5D09D71-AE61-43F6-9A56-89BA083C3004}" srcOrd="2" destOrd="0" presId="urn:microsoft.com/office/officeart/2005/8/layout/venn1"/>
    <dgm:cxn modelId="{E12D8022-9FA8-4B1B-AA5A-153F97011114}" type="presParOf" srcId="{DFACD19F-51C9-4572-ADF0-EC097BBD6A77}" destId="{A9E95886-C1F3-40B0-B0D8-2B7D34622C20}" srcOrd="3" destOrd="0" presId="urn:microsoft.com/office/officeart/2005/8/layout/venn1"/>
    <dgm:cxn modelId="{684331D8-FC03-44D6-87C2-4F8A8E5940BD}" type="presParOf" srcId="{DFACD19F-51C9-4572-ADF0-EC097BBD6A77}" destId="{DB94FF41-5B0E-4B92-B3C4-091A6481B706}" srcOrd="4" destOrd="0" presId="urn:microsoft.com/office/officeart/2005/8/layout/venn1"/>
    <dgm:cxn modelId="{8E078BCE-82C3-4F68-8C97-DCB529F80354}" type="presParOf" srcId="{DFACD19F-51C9-4572-ADF0-EC097BBD6A77}" destId="{1E906B04-6572-4A95-B7D7-671ED938A30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E6D9B5-6AEB-4D4A-81AF-6121DD2669FF}" type="doc">
      <dgm:prSet loTypeId="urn:microsoft.com/office/officeart/2005/8/layout/venn1" loCatId="relationship" qsTypeId="urn:microsoft.com/office/officeart/2005/8/quickstyle/simple5" qsCatId="simple" csTypeId="urn:microsoft.com/office/officeart/2005/8/colors/colorful5" csCatId="colorful" phldr="1"/>
      <dgm:spPr/>
    </dgm:pt>
    <dgm:pt modelId="{C6CDFCF7-C597-4B24-BA0F-201665B9EB23}">
      <dgm:prSet phldrT="[Text]"/>
      <dgm:spPr/>
      <dgm:t>
        <a:bodyPr/>
        <a:lstStyle/>
        <a:p>
          <a:r>
            <a:rPr lang="en-US" b="0" u="none" dirty="0"/>
            <a:t>Body</a:t>
          </a:r>
        </a:p>
      </dgm:t>
    </dgm:pt>
    <dgm:pt modelId="{86E93E58-0F88-4694-A049-F620162785B4}" type="parTrans" cxnId="{BF4E42EE-B121-4AB7-BE4C-A527A00A4C8F}">
      <dgm:prSet/>
      <dgm:spPr/>
      <dgm:t>
        <a:bodyPr/>
        <a:lstStyle/>
        <a:p>
          <a:endParaRPr lang="en-US"/>
        </a:p>
      </dgm:t>
    </dgm:pt>
    <dgm:pt modelId="{16BDB65E-E044-4902-8171-BC38660A474D}" type="sibTrans" cxnId="{BF4E42EE-B121-4AB7-BE4C-A527A00A4C8F}">
      <dgm:prSet/>
      <dgm:spPr/>
      <dgm:t>
        <a:bodyPr/>
        <a:lstStyle/>
        <a:p>
          <a:endParaRPr lang="en-US"/>
        </a:p>
      </dgm:t>
    </dgm:pt>
    <dgm:pt modelId="{682B77F4-5662-45C2-8C31-AC0F5D58813C}">
      <dgm:prSet phldrT="[Text]"/>
      <dgm:spPr/>
      <dgm:t>
        <a:bodyPr/>
        <a:lstStyle/>
        <a:p>
          <a:r>
            <a:rPr lang="en-US" dirty="0"/>
            <a:t>Spirit</a:t>
          </a:r>
        </a:p>
      </dgm:t>
    </dgm:pt>
    <dgm:pt modelId="{F4EC91DC-010C-4244-89EE-7D0B8997DE8E}" type="parTrans" cxnId="{1C684B5E-07C3-4666-8379-027AE9103A2F}">
      <dgm:prSet/>
      <dgm:spPr/>
      <dgm:t>
        <a:bodyPr/>
        <a:lstStyle/>
        <a:p>
          <a:endParaRPr lang="en-US"/>
        </a:p>
      </dgm:t>
    </dgm:pt>
    <dgm:pt modelId="{F17694F2-F79D-4584-86E1-3D962B7C30FA}" type="sibTrans" cxnId="{1C684B5E-07C3-4666-8379-027AE9103A2F}">
      <dgm:prSet/>
      <dgm:spPr/>
      <dgm:t>
        <a:bodyPr/>
        <a:lstStyle/>
        <a:p>
          <a:endParaRPr lang="en-US"/>
        </a:p>
      </dgm:t>
    </dgm:pt>
    <dgm:pt modelId="{FFC63DE3-9B78-4CCE-A80C-58ACC4457887}">
      <dgm:prSet phldrT="[Text]"/>
      <dgm:spPr/>
      <dgm:t>
        <a:bodyPr/>
        <a:lstStyle/>
        <a:p>
          <a:r>
            <a:rPr lang="en-US" b="1" u="sng" dirty="0"/>
            <a:t>Soul</a:t>
          </a:r>
        </a:p>
      </dgm:t>
    </dgm:pt>
    <dgm:pt modelId="{9B7B579C-2FC9-44B5-A43B-D98ECD97C432}" type="parTrans" cxnId="{2B52A903-7B2B-46D0-9DD4-CFA9CD7A3099}">
      <dgm:prSet/>
      <dgm:spPr/>
      <dgm:t>
        <a:bodyPr/>
        <a:lstStyle/>
        <a:p>
          <a:endParaRPr lang="en-US"/>
        </a:p>
      </dgm:t>
    </dgm:pt>
    <dgm:pt modelId="{0C97427C-9A1B-41F7-BDDB-26E1242550AC}" type="sibTrans" cxnId="{2B52A903-7B2B-46D0-9DD4-CFA9CD7A3099}">
      <dgm:prSet/>
      <dgm:spPr/>
      <dgm:t>
        <a:bodyPr/>
        <a:lstStyle/>
        <a:p>
          <a:endParaRPr lang="en-US"/>
        </a:p>
      </dgm:t>
    </dgm:pt>
    <dgm:pt modelId="{DFACD19F-51C9-4572-ADF0-EC097BBD6A77}" type="pres">
      <dgm:prSet presAssocID="{7DE6D9B5-6AEB-4D4A-81AF-6121DD2669FF}" presName="compositeShape" presStyleCnt="0">
        <dgm:presLayoutVars>
          <dgm:chMax val="7"/>
          <dgm:dir/>
          <dgm:resizeHandles val="exact"/>
        </dgm:presLayoutVars>
      </dgm:prSet>
      <dgm:spPr/>
    </dgm:pt>
    <dgm:pt modelId="{CA1BFD13-D735-4DD6-B85D-D8E313942FBC}" type="pres">
      <dgm:prSet presAssocID="{C6CDFCF7-C597-4B24-BA0F-201665B9EB23}" presName="circ1" presStyleLbl="vennNode1" presStyleIdx="0" presStyleCnt="3" custLinFactNeighborX="-174" custLinFactNeighborY="-42007"/>
      <dgm:spPr/>
    </dgm:pt>
    <dgm:pt modelId="{1AF081AC-7C5E-447B-B090-6067ECDC3981}" type="pres">
      <dgm:prSet presAssocID="{C6CDFCF7-C597-4B24-BA0F-201665B9EB23}" presName="circ1Tx" presStyleLbl="revTx" presStyleIdx="0" presStyleCnt="0">
        <dgm:presLayoutVars>
          <dgm:chMax val="0"/>
          <dgm:chPref val="0"/>
          <dgm:bulletEnabled val="1"/>
        </dgm:presLayoutVars>
      </dgm:prSet>
      <dgm:spPr/>
    </dgm:pt>
    <dgm:pt modelId="{B5D09D71-AE61-43F6-9A56-89BA083C3004}" type="pres">
      <dgm:prSet presAssocID="{682B77F4-5662-45C2-8C31-AC0F5D58813C}" presName="circ2" presStyleLbl="vennNode1" presStyleIdx="1" presStyleCnt="3"/>
      <dgm:spPr/>
    </dgm:pt>
    <dgm:pt modelId="{A9E95886-C1F3-40B0-B0D8-2B7D34622C20}" type="pres">
      <dgm:prSet presAssocID="{682B77F4-5662-45C2-8C31-AC0F5D58813C}" presName="circ2Tx" presStyleLbl="revTx" presStyleIdx="0" presStyleCnt="0">
        <dgm:presLayoutVars>
          <dgm:chMax val="0"/>
          <dgm:chPref val="0"/>
          <dgm:bulletEnabled val="1"/>
        </dgm:presLayoutVars>
      </dgm:prSet>
      <dgm:spPr/>
    </dgm:pt>
    <dgm:pt modelId="{DB94FF41-5B0E-4B92-B3C4-091A6481B706}" type="pres">
      <dgm:prSet presAssocID="{FFC63DE3-9B78-4CCE-A80C-58ACC4457887}" presName="circ3" presStyleLbl="vennNode1" presStyleIdx="2" presStyleCnt="3" custLinFactNeighborX="2555" custLinFactNeighborY="-1655"/>
      <dgm:spPr/>
    </dgm:pt>
    <dgm:pt modelId="{1E906B04-6572-4A95-B7D7-671ED938A309}" type="pres">
      <dgm:prSet presAssocID="{FFC63DE3-9B78-4CCE-A80C-58ACC4457887}" presName="circ3Tx" presStyleLbl="revTx" presStyleIdx="0" presStyleCnt="0">
        <dgm:presLayoutVars>
          <dgm:chMax val="0"/>
          <dgm:chPref val="0"/>
          <dgm:bulletEnabled val="1"/>
        </dgm:presLayoutVars>
      </dgm:prSet>
      <dgm:spPr/>
    </dgm:pt>
  </dgm:ptLst>
  <dgm:cxnLst>
    <dgm:cxn modelId="{2B52A903-7B2B-46D0-9DD4-CFA9CD7A3099}" srcId="{7DE6D9B5-6AEB-4D4A-81AF-6121DD2669FF}" destId="{FFC63DE3-9B78-4CCE-A80C-58ACC4457887}" srcOrd="2" destOrd="0" parTransId="{9B7B579C-2FC9-44B5-A43B-D98ECD97C432}" sibTransId="{0C97427C-9A1B-41F7-BDDB-26E1242550AC}"/>
    <dgm:cxn modelId="{B6616427-58D1-42C9-B55D-9FFFA6A9393E}" type="presOf" srcId="{C6CDFCF7-C597-4B24-BA0F-201665B9EB23}" destId="{1AF081AC-7C5E-447B-B090-6067ECDC3981}" srcOrd="1" destOrd="0" presId="urn:microsoft.com/office/officeart/2005/8/layout/venn1"/>
    <dgm:cxn modelId="{67FF5C3E-3541-4F49-AF1B-E3A49481FFA5}" type="presOf" srcId="{FFC63DE3-9B78-4CCE-A80C-58ACC4457887}" destId="{DB94FF41-5B0E-4B92-B3C4-091A6481B706}" srcOrd="0" destOrd="0" presId="urn:microsoft.com/office/officeart/2005/8/layout/venn1"/>
    <dgm:cxn modelId="{1C684B5E-07C3-4666-8379-027AE9103A2F}" srcId="{7DE6D9B5-6AEB-4D4A-81AF-6121DD2669FF}" destId="{682B77F4-5662-45C2-8C31-AC0F5D58813C}" srcOrd="1" destOrd="0" parTransId="{F4EC91DC-010C-4244-89EE-7D0B8997DE8E}" sibTransId="{F17694F2-F79D-4584-86E1-3D962B7C30FA}"/>
    <dgm:cxn modelId="{D9D06763-564F-463A-B47C-2C48B5041076}" type="presOf" srcId="{682B77F4-5662-45C2-8C31-AC0F5D58813C}" destId="{A9E95886-C1F3-40B0-B0D8-2B7D34622C20}" srcOrd="1" destOrd="0" presId="urn:microsoft.com/office/officeart/2005/8/layout/venn1"/>
    <dgm:cxn modelId="{4D37308D-153D-4856-A8E6-F644EB50B757}" type="presOf" srcId="{7DE6D9B5-6AEB-4D4A-81AF-6121DD2669FF}" destId="{DFACD19F-51C9-4572-ADF0-EC097BBD6A77}" srcOrd="0" destOrd="0" presId="urn:microsoft.com/office/officeart/2005/8/layout/venn1"/>
    <dgm:cxn modelId="{BF4E42EE-B121-4AB7-BE4C-A527A00A4C8F}" srcId="{7DE6D9B5-6AEB-4D4A-81AF-6121DD2669FF}" destId="{C6CDFCF7-C597-4B24-BA0F-201665B9EB23}" srcOrd="0" destOrd="0" parTransId="{86E93E58-0F88-4694-A049-F620162785B4}" sibTransId="{16BDB65E-E044-4902-8171-BC38660A474D}"/>
    <dgm:cxn modelId="{9093E8F1-627A-4E07-8685-EBE634AE847A}" type="presOf" srcId="{C6CDFCF7-C597-4B24-BA0F-201665B9EB23}" destId="{CA1BFD13-D735-4DD6-B85D-D8E313942FBC}" srcOrd="0" destOrd="0" presId="urn:microsoft.com/office/officeart/2005/8/layout/venn1"/>
    <dgm:cxn modelId="{AF3D59F5-BC09-42A3-8723-BC7284B08051}" type="presOf" srcId="{FFC63DE3-9B78-4CCE-A80C-58ACC4457887}" destId="{1E906B04-6572-4A95-B7D7-671ED938A309}" srcOrd="1" destOrd="0" presId="urn:microsoft.com/office/officeart/2005/8/layout/venn1"/>
    <dgm:cxn modelId="{E8BDD8F7-CCFD-4EE2-BE7D-81871F38D8A8}" type="presOf" srcId="{682B77F4-5662-45C2-8C31-AC0F5D58813C}" destId="{B5D09D71-AE61-43F6-9A56-89BA083C3004}" srcOrd="0" destOrd="0" presId="urn:microsoft.com/office/officeart/2005/8/layout/venn1"/>
    <dgm:cxn modelId="{D87504AE-7B7C-4BB9-91B4-8277980C8053}" type="presParOf" srcId="{DFACD19F-51C9-4572-ADF0-EC097BBD6A77}" destId="{CA1BFD13-D735-4DD6-B85D-D8E313942FBC}" srcOrd="0" destOrd="0" presId="urn:microsoft.com/office/officeart/2005/8/layout/venn1"/>
    <dgm:cxn modelId="{2D523618-37B9-473C-8092-C8776839F3EE}" type="presParOf" srcId="{DFACD19F-51C9-4572-ADF0-EC097BBD6A77}" destId="{1AF081AC-7C5E-447B-B090-6067ECDC3981}" srcOrd="1" destOrd="0" presId="urn:microsoft.com/office/officeart/2005/8/layout/venn1"/>
    <dgm:cxn modelId="{951B9D5A-4F15-4AC4-8B99-E6A94C2A36E2}" type="presParOf" srcId="{DFACD19F-51C9-4572-ADF0-EC097BBD6A77}" destId="{B5D09D71-AE61-43F6-9A56-89BA083C3004}" srcOrd="2" destOrd="0" presId="urn:microsoft.com/office/officeart/2005/8/layout/venn1"/>
    <dgm:cxn modelId="{E12D8022-9FA8-4B1B-AA5A-153F97011114}" type="presParOf" srcId="{DFACD19F-51C9-4572-ADF0-EC097BBD6A77}" destId="{A9E95886-C1F3-40B0-B0D8-2B7D34622C20}" srcOrd="3" destOrd="0" presId="urn:microsoft.com/office/officeart/2005/8/layout/venn1"/>
    <dgm:cxn modelId="{684331D8-FC03-44D6-87C2-4F8A8E5940BD}" type="presParOf" srcId="{DFACD19F-51C9-4572-ADF0-EC097BBD6A77}" destId="{DB94FF41-5B0E-4B92-B3C4-091A6481B706}" srcOrd="4" destOrd="0" presId="urn:microsoft.com/office/officeart/2005/8/layout/venn1"/>
    <dgm:cxn modelId="{8E078BCE-82C3-4F68-8C97-DCB529F80354}" type="presParOf" srcId="{DFACD19F-51C9-4572-ADF0-EC097BBD6A77}" destId="{1E906B04-6572-4A95-B7D7-671ED938A30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E6D9B5-6AEB-4D4A-81AF-6121DD2669FF}" type="doc">
      <dgm:prSet loTypeId="urn:microsoft.com/office/officeart/2005/8/layout/venn1" loCatId="relationship" qsTypeId="urn:microsoft.com/office/officeart/2005/8/quickstyle/simple5" qsCatId="simple" csTypeId="urn:microsoft.com/office/officeart/2005/8/colors/colorful5" csCatId="colorful" phldr="1"/>
      <dgm:spPr/>
    </dgm:pt>
    <dgm:pt modelId="{C6CDFCF7-C597-4B24-BA0F-201665B9EB23}">
      <dgm:prSet phldrT="[Text]"/>
      <dgm:spPr/>
      <dgm:t>
        <a:bodyPr/>
        <a:lstStyle/>
        <a:p>
          <a:r>
            <a:rPr lang="en-US" b="0" u="none" dirty="0"/>
            <a:t>Body</a:t>
          </a:r>
        </a:p>
      </dgm:t>
    </dgm:pt>
    <dgm:pt modelId="{86E93E58-0F88-4694-A049-F620162785B4}" type="parTrans" cxnId="{BF4E42EE-B121-4AB7-BE4C-A527A00A4C8F}">
      <dgm:prSet/>
      <dgm:spPr/>
      <dgm:t>
        <a:bodyPr/>
        <a:lstStyle/>
        <a:p>
          <a:endParaRPr lang="en-US"/>
        </a:p>
      </dgm:t>
    </dgm:pt>
    <dgm:pt modelId="{16BDB65E-E044-4902-8171-BC38660A474D}" type="sibTrans" cxnId="{BF4E42EE-B121-4AB7-BE4C-A527A00A4C8F}">
      <dgm:prSet/>
      <dgm:spPr/>
      <dgm:t>
        <a:bodyPr/>
        <a:lstStyle/>
        <a:p>
          <a:endParaRPr lang="en-US"/>
        </a:p>
      </dgm:t>
    </dgm:pt>
    <dgm:pt modelId="{682B77F4-5662-45C2-8C31-AC0F5D58813C}">
      <dgm:prSet phldrT="[Text]"/>
      <dgm:spPr/>
      <dgm:t>
        <a:bodyPr/>
        <a:lstStyle/>
        <a:p>
          <a:r>
            <a:rPr lang="en-US" b="1" u="sng" dirty="0"/>
            <a:t>Spirit</a:t>
          </a:r>
        </a:p>
      </dgm:t>
    </dgm:pt>
    <dgm:pt modelId="{F4EC91DC-010C-4244-89EE-7D0B8997DE8E}" type="parTrans" cxnId="{1C684B5E-07C3-4666-8379-027AE9103A2F}">
      <dgm:prSet/>
      <dgm:spPr/>
      <dgm:t>
        <a:bodyPr/>
        <a:lstStyle/>
        <a:p>
          <a:endParaRPr lang="en-US"/>
        </a:p>
      </dgm:t>
    </dgm:pt>
    <dgm:pt modelId="{F17694F2-F79D-4584-86E1-3D962B7C30FA}" type="sibTrans" cxnId="{1C684B5E-07C3-4666-8379-027AE9103A2F}">
      <dgm:prSet/>
      <dgm:spPr/>
      <dgm:t>
        <a:bodyPr/>
        <a:lstStyle/>
        <a:p>
          <a:endParaRPr lang="en-US"/>
        </a:p>
      </dgm:t>
    </dgm:pt>
    <dgm:pt modelId="{FFC63DE3-9B78-4CCE-A80C-58ACC4457887}">
      <dgm:prSet phldrT="[Text]"/>
      <dgm:spPr/>
      <dgm:t>
        <a:bodyPr/>
        <a:lstStyle/>
        <a:p>
          <a:r>
            <a:rPr lang="en-US" b="0" u="none" dirty="0"/>
            <a:t>Soul</a:t>
          </a:r>
        </a:p>
      </dgm:t>
    </dgm:pt>
    <dgm:pt modelId="{9B7B579C-2FC9-44B5-A43B-D98ECD97C432}" type="parTrans" cxnId="{2B52A903-7B2B-46D0-9DD4-CFA9CD7A3099}">
      <dgm:prSet/>
      <dgm:spPr/>
      <dgm:t>
        <a:bodyPr/>
        <a:lstStyle/>
        <a:p>
          <a:endParaRPr lang="en-US"/>
        </a:p>
      </dgm:t>
    </dgm:pt>
    <dgm:pt modelId="{0C97427C-9A1B-41F7-BDDB-26E1242550AC}" type="sibTrans" cxnId="{2B52A903-7B2B-46D0-9DD4-CFA9CD7A3099}">
      <dgm:prSet/>
      <dgm:spPr/>
      <dgm:t>
        <a:bodyPr/>
        <a:lstStyle/>
        <a:p>
          <a:endParaRPr lang="en-US"/>
        </a:p>
      </dgm:t>
    </dgm:pt>
    <dgm:pt modelId="{DFACD19F-51C9-4572-ADF0-EC097BBD6A77}" type="pres">
      <dgm:prSet presAssocID="{7DE6D9B5-6AEB-4D4A-81AF-6121DD2669FF}" presName="compositeShape" presStyleCnt="0">
        <dgm:presLayoutVars>
          <dgm:chMax val="7"/>
          <dgm:dir/>
          <dgm:resizeHandles val="exact"/>
        </dgm:presLayoutVars>
      </dgm:prSet>
      <dgm:spPr/>
    </dgm:pt>
    <dgm:pt modelId="{CA1BFD13-D735-4DD6-B85D-D8E313942FBC}" type="pres">
      <dgm:prSet presAssocID="{C6CDFCF7-C597-4B24-BA0F-201665B9EB23}" presName="circ1" presStyleLbl="vennNode1" presStyleIdx="0" presStyleCnt="3" custLinFactNeighborX="-174" custLinFactNeighborY="-42007"/>
      <dgm:spPr/>
    </dgm:pt>
    <dgm:pt modelId="{1AF081AC-7C5E-447B-B090-6067ECDC3981}" type="pres">
      <dgm:prSet presAssocID="{C6CDFCF7-C597-4B24-BA0F-201665B9EB23}" presName="circ1Tx" presStyleLbl="revTx" presStyleIdx="0" presStyleCnt="0">
        <dgm:presLayoutVars>
          <dgm:chMax val="0"/>
          <dgm:chPref val="0"/>
          <dgm:bulletEnabled val="1"/>
        </dgm:presLayoutVars>
      </dgm:prSet>
      <dgm:spPr/>
    </dgm:pt>
    <dgm:pt modelId="{B5D09D71-AE61-43F6-9A56-89BA083C3004}" type="pres">
      <dgm:prSet presAssocID="{682B77F4-5662-45C2-8C31-AC0F5D58813C}" presName="circ2" presStyleLbl="vennNode1" presStyleIdx="1" presStyleCnt="3"/>
      <dgm:spPr/>
    </dgm:pt>
    <dgm:pt modelId="{A9E95886-C1F3-40B0-B0D8-2B7D34622C20}" type="pres">
      <dgm:prSet presAssocID="{682B77F4-5662-45C2-8C31-AC0F5D58813C}" presName="circ2Tx" presStyleLbl="revTx" presStyleIdx="0" presStyleCnt="0">
        <dgm:presLayoutVars>
          <dgm:chMax val="0"/>
          <dgm:chPref val="0"/>
          <dgm:bulletEnabled val="1"/>
        </dgm:presLayoutVars>
      </dgm:prSet>
      <dgm:spPr/>
    </dgm:pt>
    <dgm:pt modelId="{DB94FF41-5B0E-4B92-B3C4-091A6481B706}" type="pres">
      <dgm:prSet presAssocID="{FFC63DE3-9B78-4CCE-A80C-58ACC4457887}" presName="circ3" presStyleLbl="vennNode1" presStyleIdx="2" presStyleCnt="3" custLinFactNeighborX="2555" custLinFactNeighborY="-1655"/>
      <dgm:spPr/>
    </dgm:pt>
    <dgm:pt modelId="{1E906B04-6572-4A95-B7D7-671ED938A309}" type="pres">
      <dgm:prSet presAssocID="{FFC63DE3-9B78-4CCE-A80C-58ACC4457887}" presName="circ3Tx" presStyleLbl="revTx" presStyleIdx="0" presStyleCnt="0">
        <dgm:presLayoutVars>
          <dgm:chMax val="0"/>
          <dgm:chPref val="0"/>
          <dgm:bulletEnabled val="1"/>
        </dgm:presLayoutVars>
      </dgm:prSet>
      <dgm:spPr/>
    </dgm:pt>
  </dgm:ptLst>
  <dgm:cxnLst>
    <dgm:cxn modelId="{2B52A903-7B2B-46D0-9DD4-CFA9CD7A3099}" srcId="{7DE6D9B5-6AEB-4D4A-81AF-6121DD2669FF}" destId="{FFC63DE3-9B78-4CCE-A80C-58ACC4457887}" srcOrd="2" destOrd="0" parTransId="{9B7B579C-2FC9-44B5-A43B-D98ECD97C432}" sibTransId="{0C97427C-9A1B-41F7-BDDB-26E1242550AC}"/>
    <dgm:cxn modelId="{B6616427-58D1-42C9-B55D-9FFFA6A9393E}" type="presOf" srcId="{C6CDFCF7-C597-4B24-BA0F-201665B9EB23}" destId="{1AF081AC-7C5E-447B-B090-6067ECDC3981}" srcOrd="1" destOrd="0" presId="urn:microsoft.com/office/officeart/2005/8/layout/venn1"/>
    <dgm:cxn modelId="{67FF5C3E-3541-4F49-AF1B-E3A49481FFA5}" type="presOf" srcId="{FFC63DE3-9B78-4CCE-A80C-58ACC4457887}" destId="{DB94FF41-5B0E-4B92-B3C4-091A6481B706}" srcOrd="0" destOrd="0" presId="urn:microsoft.com/office/officeart/2005/8/layout/venn1"/>
    <dgm:cxn modelId="{1C684B5E-07C3-4666-8379-027AE9103A2F}" srcId="{7DE6D9B5-6AEB-4D4A-81AF-6121DD2669FF}" destId="{682B77F4-5662-45C2-8C31-AC0F5D58813C}" srcOrd="1" destOrd="0" parTransId="{F4EC91DC-010C-4244-89EE-7D0B8997DE8E}" sibTransId="{F17694F2-F79D-4584-86E1-3D962B7C30FA}"/>
    <dgm:cxn modelId="{D9D06763-564F-463A-B47C-2C48B5041076}" type="presOf" srcId="{682B77F4-5662-45C2-8C31-AC0F5D58813C}" destId="{A9E95886-C1F3-40B0-B0D8-2B7D34622C20}" srcOrd="1" destOrd="0" presId="urn:microsoft.com/office/officeart/2005/8/layout/venn1"/>
    <dgm:cxn modelId="{4D37308D-153D-4856-A8E6-F644EB50B757}" type="presOf" srcId="{7DE6D9B5-6AEB-4D4A-81AF-6121DD2669FF}" destId="{DFACD19F-51C9-4572-ADF0-EC097BBD6A77}" srcOrd="0" destOrd="0" presId="urn:microsoft.com/office/officeart/2005/8/layout/venn1"/>
    <dgm:cxn modelId="{BF4E42EE-B121-4AB7-BE4C-A527A00A4C8F}" srcId="{7DE6D9B5-6AEB-4D4A-81AF-6121DD2669FF}" destId="{C6CDFCF7-C597-4B24-BA0F-201665B9EB23}" srcOrd="0" destOrd="0" parTransId="{86E93E58-0F88-4694-A049-F620162785B4}" sibTransId="{16BDB65E-E044-4902-8171-BC38660A474D}"/>
    <dgm:cxn modelId="{9093E8F1-627A-4E07-8685-EBE634AE847A}" type="presOf" srcId="{C6CDFCF7-C597-4B24-BA0F-201665B9EB23}" destId="{CA1BFD13-D735-4DD6-B85D-D8E313942FBC}" srcOrd="0" destOrd="0" presId="urn:microsoft.com/office/officeart/2005/8/layout/venn1"/>
    <dgm:cxn modelId="{AF3D59F5-BC09-42A3-8723-BC7284B08051}" type="presOf" srcId="{FFC63DE3-9B78-4CCE-A80C-58ACC4457887}" destId="{1E906B04-6572-4A95-B7D7-671ED938A309}" srcOrd="1" destOrd="0" presId="urn:microsoft.com/office/officeart/2005/8/layout/venn1"/>
    <dgm:cxn modelId="{E8BDD8F7-CCFD-4EE2-BE7D-81871F38D8A8}" type="presOf" srcId="{682B77F4-5662-45C2-8C31-AC0F5D58813C}" destId="{B5D09D71-AE61-43F6-9A56-89BA083C3004}" srcOrd="0" destOrd="0" presId="urn:microsoft.com/office/officeart/2005/8/layout/venn1"/>
    <dgm:cxn modelId="{D87504AE-7B7C-4BB9-91B4-8277980C8053}" type="presParOf" srcId="{DFACD19F-51C9-4572-ADF0-EC097BBD6A77}" destId="{CA1BFD13-D735-4DD6-B85D-D8E313942FBC}" srcOrd="0" destOrd="0" presId="urn:microsoft.com/office/officeart/2005/8/layout/venn1"/>
    <dgm:cxn modelId="{2D523618-37B9-473C-8092-C8776839F3EE}" type="presParOf" srcId="{DFACD19F-51C9-4572-ADF0-EC097BBD6A77}" destId="{1AF081AC-7C5E-447B-B090-6067ECDC3981}" srcOrd="1" destOrd="0" presId="urn:microsoft.com/office/officeart/2005/8/layout/venn1"/>
    <dgm:cxn modelId="{951B9D5A-4F15-4AC4-8B99-E6A94C2A36E2}" type="presParOf" srcId="{DFACD19F-51C9-4572-ADF0-EC097BBD6A77}" destId="{B5D09D71-AE61-43F6-9A56-89BA083C3004}" srcOrd="2" destOrd="0" presId="urn:microsoft.com/office/officeart/2005/8/layout/venn1"/>
    <dgm:cxn modelId="{E12D8022-9FA8-4B1B-AA5A-153F97011114}" type="presParOf" srcId="{DFACD19F-51C9-4572-ADF0-EC097BBD6A77}" destId="{A9E95886-C1F3-40B0-B0D8-2B7D34622C20}" srcOrd="3" destOrd="0" presId="urn:microsoft.com/office/officeart/2005/8/layout/venn1"/>
    <dgm:cxn modelId="{684331D8-FC03-44D6-87C2-4F8A8E5940BD}" type="presParOf" srcId="{DFACD19F-51C9-4572-ADF0-EC097BBD6A77}" destId="{DB94FF41-5B0E-4B92-B3C4-091A6481B706}" srcOrd="4" destOrd="0" presId="urn:microsoft.com/office/officeart/2005/8/layout/venn1"/>
    <dgm:cxn modelId="{8E078BCE-82C3-4F68-8C97-DCB529F80354}" type="presParOf" srcId="{DFACD19F-51C9-4572-ADF0-EC097BBD6A77}" destId="{1E906B04-6572-4A95-B7D7-671ED938A30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FD13-D735-4DD6-B85D-D8E313942FBC}">
      <dsp:nvSpPr>
        <dsp:cNvPr id="0" name=""/>
        <dsp:cNvSpPr/>
      </dsp:nvSpPr>
      <dsp:spPr>
        <a:xfrm>
          <a:off x="1280855" y="0"/>
          <a:ext cx="2610802" cy="2610802"/>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US" sz="5700" b="1" u="sng" kern="1200" dirty="0"/>
            <a:t>Body</a:t>
          </a:r>
        </a:p>
      </dsp:txBody>
      <dsp:txXfrm>
        <a:off x="1628962" y="456890"/>
        <a:ext cx="1914588" cy="1174861"/>
      </dsp:txXfrm>
    </dsp:sp>
    <dsp:sp modelId="{B5D09D71-AE61-43F6-9A56-89BA083C3004}">
      <dsp:nvSpPr>
        <dsp:cNvPr id="0" name=""/>
        <dsp:cNvSpPr/>
      </dsp:nvSpPr>
      <dsp:spPr>
        <a:xfrm>
          <a:off x="2227463" y="1686143"/>
          <a:ext cx="2610802" cy="2610802"/>
        </a:xfrm>
        <a:prstGeom prst="ellipse">
          <a:avLst/>
        </a:prstGeom>
        <a:gradFill rotWithShape="0">
          <a:gsLst>
            <a:gs pos="0">
              <a:schemeClr val="accent5">
                <a:alpha val="50000"/>
                <a:hueOff val="-3379271"/>
                <a:satOff val="-8710"/>
                <a:lumOff val="-5883"/>
                <a:alphaOff val="0"/>
                <a:satMod val="103000"/>
                <a:lumMod val="102000"/>
                <a:tint val="94000"/>
              </a:schemeClr>
            </a:gs>
            <a:gs pos="50000">
              <a:schemeClr val="accent5">
                <a:alpha val="50000"/>
                <a:hueOff val="-3379271"/>
                <a:satOff val="-8710"/>
                <a:lumOff val="-5883"/>
                <a:alphaOff val="0"/>
                <a:satMod val="110000"/>
                <a:lumMod val="100000"/>
                <a:shade val="100000"/>
              </a:schemeClr>
            </a:gs>
            <a:gs pos="100000">
              <a:schemeClr val="accent5">
                <a:alpha val="50000"/>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US" sz="5700" kern="1200" dirty="0"/>
            <a:t>Spirit</a:t>
          </a:r>
        </a:p>
      </dsp:txBody>
      <dsp:txXfrm>
        <a:off x="3025933" y="2360600"/>
        <a:ext cx="1566481" cy="1435941"/>
      </dsp:txXfrm>
    </dsp:sp>
    <dsp:sp modelId="{DB94FF41-5B0E-4B92-B3C4-091A6481B706}">
      <dsp:nvSpPr>
        <dsp:cNvPr id="0" name=""/>
        <dsp:cNvSpPr/>
      </dsp:nvSpPr>
      <dsp:spPr>
        <a:xfrm>
          <a:off x="343333" y="1686143"/>
          <a:ext cx="2610802" cy="2610802"/>
        </a:xfrm>
        <a:prstGeom prst="ellipse">
          <a:avLst/>
        </a:prstGeom>
        <a:gradFill rotWithShape="0">
          <a:gsLst>
            <a:gs pos="0">
              <a:schemeClr val="accent5">
                <a:alpha val="50000"/>
                <a:hueOff val="-6758543"/>
                <a:satOff val="-17419"/>
                <a:lumOff val="-11765"/>
                <a:alphaOff val="0"/>
                <a:satMod val="103000"/>
                <a:lumMod val="102000"/>
                <a:tint val="94000"/>
              </a:schemeClr>
            </a:gs>
            <a:gs pos="50000">
              <a:schemeClr val="accent5">
                <a:alpha val="50000"/>
                <a:hueOff val="-6758543"/>
                <a:satOff val="-17419"/>
                <a:lumOff val="-11765"/>
                <a:alphaOff val="0"/>
                <a:satMod val="110000"/>
                <a:lumMod val="100000"/>
                <a:shade val="100000"/>
              </a:schemeClr>
            </a:gs>
            <a:gs pos="100000">
              <a:schemeClr val="accent5">
                <a:alpha val="50000"/>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US" sz="5700" kern="1200" dirty="0"/>
            <a:t>Soul</a:t>
          </a:r>
        </a:p>
      </dsp:txBody>
      <dsp:txXfrm>
        <a:off x="589184" y="2360600"/>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FD13-D735-4DD6-B85D-D8E313942FBC}">
      <dsp:nvSpPr>
        <dsp:cNvPr id="0" name=""/>
        <dsp:cNvSpPr/>
      </dsp:nvSpPr>
      <dsp:spPr>
        <a:xfrm>
          <a:off x="1280855" y="0"/>
          <a:ext cx="2610802" cy="2610802"/>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US" sz="5700" b="0" u="none" kern="1200" dirty="0"/>
            <a:t>Body</a:t>
          </a:r>
        </a:p>
      </dsp:txBody>
      <dsp:txXfrm>
        <a:off x="1628962" y="456890"/>
        <a:ext cx="1914588" cy="1174861"/>
      </dsp:txXfrm>
    </dsp:sp>
    <dsp:sp modelId="{B5D09D71-AE61-43F6-9A56-89BA083C3004}">
      <dsp:nvSpPr>
        <dsp:cNvPr id="0" name=""/>
        <dsp:cNvSpPr/>
      </dsp:nvSpPr>
      <dsp:spPr>
        <a:xfrm>
          <a:off x="2227463" y="1686143"/>
          <a:ext cx="2610802" cy="2610802"/>
        </a:xfrm>
        <a:prstGeom prst="ellipse">
          <a:avLst/>
        </a:prstGeom>
        <a:gradFill rotWithShape="0">
          <a:gsLst>
            <a:gs pos="0">
              <a:schemeClr val="accent5">
                <a:alpha val="50000"/>
                <a:hueOff val="-3379271"/>
                <a:satOff val="-8710"/>
                <a:lumOff val="-5883"/>
                <a:alphaOff val="0"/>
                <a:satMod val="103000"/>
                <a:lumMod val="102000"/>
                <a:tint val="94000"/>
              </a:schemeClr>
            </a:gs>
            <a:gs pos="50000">
              <a:schemeClr val="accent5">
                <a:alpha val="50000"/>
                <a:hueOff val="-3379271"/>
                <a:satOff val="-8710"/>
                <a:lumOff val="-5883"/>
                <a:alphaOff val="0"/>
                <a:satMod val="110000"/>
                <a:lumMod val="100000"/>
                <a:shade val="100000"/>
              </a:schemeClr>
            </a:gs>
            <a:gs pos="100000">
              <a:schemeClr val="accent5">
                <a:alpha val="50000"/>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US" sz="5700" kern="1200" dirty="0"/>
            <a:t>Spirit</a:t>
          </a:r>
        </a:p>
      </dsp:txBody>
      <dsp:txXfrm>
        <a:off x="3025933" y="2360600"/>
        <a:ext cx="1566481" cy="1435941"/>
      </dsp:txXfrm>
    </dsp:sp>
    <dsp:sp modelId="{DB94FF41-5B0E-4B92-B3C4-091A6481B706}">
      <dsp:nvSpPr>
        <dsp:cNvPr id="0" name=""/>
        <dsp:cNvSpPr/>
      </dsp:nvSpPr>
      <dsp:spPr>
        <a:xfrm>
          <a:off x="410039" y="1642934"/>
          <a:ext cx="2610802" cy="2610802"/>
        </a:xfrm>
        <a:prstGeom prst="ellipse">
          <a:avLst/>
        </a:prstGeom>
        <a:gradFill rotWithShape="0">
          <a:gsLst>
            <a:gs pos="0">
              <a:schemeClr val="accent5">
                <a:alpha val="50000"/>
                <a:hueOff val="-6758543"/>
                <a:satOff val="-17419"/>
                <a:lumOff val="-11765"/>
                <a:alphaOff val="0"/>
                <a:satMod val="103000"/>
                <a:lumMod val="102000"/>
                <a:tint val="94000"/>
              </a:schemeClr>
            </a:gs>
            <a:gs pos="50000">
              <a:schemeClr val="accent5">
                <a:alpha val="50000"/>
                <a:hueOff val="-6758543"/>
                <a:satOff val="-17419"/>
                <a:lumOff val="-11765"/>
                <a:alphaOff val="0"/>
                <a:satMod val="110000"/>
                <a:lumMod val="100000"/>
                <a:shade val="100000"/>
              </a:schemeClr>
            </a:gs>
            <a:gs pos="100000">
              <a:schemeClr val="accent5">
                <a:alpha val="50000"/>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US" sz="5700" b="1" u="sng" kern="1200" dirty="0"/>
            <a:t>Soul</a:t>
          </a:r>
        </a:p>
      </dsp:txBody>
      <dsp:txXfrm>
        <a:off x="655890" y="2317392"/>
        <a:ext cx="1566481" cy="1435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FD13-D735-4DD6-B85D-D8E313942FBC}">
      <dsp:nvSpPr>
        <dsp:cNvPr id="0" name=""/>
        <dsp:cNvSpPr/>
      </dsp:nvSpPr>
      <dsp:spPr>
        <a:xfrm>
          <a:off x="1280855" y="0"/>
          <a:ext cx="2610802" cy="2610802"/>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r>
            <a:rPr lang="en-US" sz="5500" b="0" u="none" kern="1200" dirty="0"/>
            <a:t>Body</a:t>
          </a:r>
        </a:p>
      </dsp:txBody>
      <dsp:txXfrm>
        <a:off x="1628962" y="456890"/>
        <a:ext cx="1914588" cy="1174861"/>
      </dsp:txXfrm>
    </dsp:sp>
    <dsp:sp modelId="{B5D09D71-AE61-43F6-9A56-89BA083C3004}">
      <dsp:nvSpPr>
        <dsp:cNvPr id="0" name=""/>
        <dsp:cNvSpPr/>
      </dsp:nvSpPr>
      <dsp:spPr>
        <a:xfrm>
          <a:off x="2227463" y="1686143"/>
          <a:ext cx="2610802" cy="2610802"/>
        </a:xfrm>
        <a:prstGeom prst="ellipse">
          <a:avLst/>
        </a:prstGeom>
        <a:gradFill rotWithShape="0">
          <a:gsLst>
            <a:gs pos="0">
              <a:schemeClr val="accent5">
                <a:alpha val="50000"/>
                <a:hueOff val="-3379271"/>
                <a:satOff val="-8710"/>
                <a:lumOff val="-5883"/>
                <a:alphaOff val="0"/>
                <a:satMod val="103000"/>
                <a:lumMod val="102000"/>
                <a:tint val="94000"/>
              </a:schemeClr>
            </a:gs>
            <a:gs pos="50000">
              <a:schemeClr val="accent5">
                <a:alpha val="50000"/>
                <a:hueOff val="-3379271"/>
                <a:satOff val="-8710"/>
                <a:lumOff val="-5883"/>
                <a:alphaOff val="0"/>
                <a:satMod val="110000"/>
                <a:lumMod val="100000"/>
                <a:shade val="100000"/>
              </a:schemeClr>
            </a:gs>
            <a:gs pos="100000">
              <a:schemeClr val="accent5">
                <a:alpha val="50000"/>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r>
            <a:rPr lang="en-US" sz="5500" b="1" u="sng" kern="1200" dirty="0"/>
            <a:t>Spirit</a:t>
          </a:r>
        </a:p>
      </dsp:txBody>
      <dsp:txXfrm>
        <a:off x="3025933" y="2360600"/>
        <a:ext cx="1566481" cy="1435941"/>
      </dsp:txXfrm>
    </dsp:sp>
    <dsp:sp modelId="{DB94FF41-5B0E-4B92-B3C4-091A6481B706}">
      <dsp:nvSpPr>
        <dsp:cNvPr id="0" name=""/>
        <dsp:cNvSpPr/>
      </dsp:nvSpPr>
      <dsp:spPr>
        <a:xfrm>
          <a:off x="410039" y="1642934"/>
          <a:ext cx="2610802" cy="2610802"/>
        </a:xfrm>
        <a:prstGeom prst="ellipse">
          <a:avLst/>
        </a:prstGeom>
        <a:gradFill rotWithShape="0">
          <a:gsLst>
            <a:gs pos="0">
              <a:schemeClr val="accent5">
                <a:alpha val="50000"/>
                <a:hueOff val="-6758543"/>
                <a:satOff val="-17419"/>
                <a:lumOff val="-11765"/>
                <a:alphaOff val="0"/>
                <a:satMod val="103000"/>
                <a:lumMod val="102000"/>
                <a:tint val="94000"/>
              </a:schemeClr>
            </a:gs>
            <a:gs pos="50000">
              <a:schemeClr val="accent5">
                <a:alpha val="50000"/>
                <a:hueOff val="-6758543"/>
                <a:satOff val="-17419"/>
                <a:lumOff val="-11765"/>
                <a:alphaOff val="0"/>
                <a:satMod val="110000"/>
                <a:lumMod val="100000"/>
                <a:shade val="100000"/>
              </a:schemeClr>
            </a:gs>
            <a:gs pos="100000">
              <a:schemeClr val="accent5">
                <a:alpha val="50000"/>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r>
            <a:rPr lang="en-US" sz="5500" b="0" u="none" kern="1200" dirty="0"/>
            <a:t>Soul</a:t>
          </a:r>
        </a:p>
      </dsp:txBody>
      <dsp:txXfrm>
        <a:off x="655890" y="2317392"/>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6BE86-AA33-4312-9674-39ED393EB188}" type="datetimeFigureOut">
              <a:rPr lang="en-US" smtClean="0"/>
              <a:t>12/12/2020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F32C7-FC61-48AD-B1BC-FF807C93739E}" type="slidenum">
              <a:rPr lang="en-US" smtClean="0"/>
              <a:t>‹#›</a:t>
            </a:fld>
            <a:endParaRPr lang="en-US"/>
          </a:p>
        </p:txBody>
      </p:sp>
    </p:spTree>
    <p:extLst>
      <p:ext uri="{BB962C8B-B14F-4D97-AF65-F5344CB8AC3E}">
        <p14:creationId xmlns:p14="http://schemas.microsoft.com/office/powerpoint/2010/main" val="143875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A291-28BD-43CE-8A6F-30862E630C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3C2821-46E9-4226-81BB-865F05EDA6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50242F-4966-4836-8D97-9893AB2D29D3}"/>
              </a:ext>
            </a:extLst>
          </p:cNvPr>
          <p:cNvSpPr>
            <a:spLocks noGrp="1"/>
          </p:cNvSpPr>
          <p:nvPr>
            <p:ph type="dt" sz="half" idx="10"/>
          </p:nvPr>
        </p:nvSpPr>
        <p:spPr/>
        <p:txBody>
          <a:bodyPr/>
          <a:lstStyle/>
          <a:p>
            <a:fld id="{2BB1EA76-A7E0-46BA-9DD5-565A35B917A7}" type="datetimeFigureOut">
              <a:rPr lang="en-US" smtClean="0"/>
              <a:t>12/12/2020</a:t>
            </a:fld>
            <a:endParaRPr lang="en-US"/>
          </a:p>
        </p:txBody>
      </p:sp>
      <p:sp>
        <p:nvSpPr>
          <p:cNvPr id="5" name="Footer Placeholder 4">
            <a:extLst>
              <a:ext uri="{FF2B5EF4-FFF2-40B4-BE49-F238E27FC236}">
                <a16:creationId xmlns:a16="http://schemas.microsoft.com/office/drawing/2014/main" id="{99B08661-90A2-45AB-B5D4-E6433FDA6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DCF63-DAFE-4309-9815-E210078FB2C6}"/>
              </a:ext>
            </a:extLst>
          </p:cNvPr>
          <p:cNvSpPr>
            <a:spLocks noGrp="1"/>
          </p:cNvSpPr>
          <p:nvPr>
            <p:ph type="sldNum" sz="quarter" idx="12"/>
          </p:nvPr>
        </p:nvSpPr>
        <p:spPr/>
        <p:txBody>
          <a:bodyPr/>
          <a:lstStyle/>
          <a:p>
            <a:fld id="{B390813A-B995-4CBE-960F-2B8266DEDE97}" type="slidenum">
              <a:rPr lang="en-US" smtClean="0"/>
              <a:t>‹#›</a:t>
            </a:fld>
            <a:endParaRPr lang="en-US"/>
          </a:p>
        </p:txBody>
      </p:sp>
    </p:spTree>
    <p:extLst>
      <p:ext uri="{BB962C8B-B14F-4D97-AF65-F5344CB8AC3E}">
        <p14:creationId xmlns:p14="http://schemas.microsoft.com/office/powerpoint/2010/main" val="247629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5DC7-C164-4245-83A8-5ABE5453C4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02EB04-9E72-487C-BB46-ED70123DC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2E84D-D8BF-4E33-A112-416C7593583D}"/>
              </a:ext>
            </a:extLst>
          </p:cNvPr>
          <p:cNvSpPr>
            <a:spLocks noGrp="1"/>
          </p:cNvSpPr>
          <p:nvPr>
            <p:ph type="dt" sz="half" idx="10"/>
          </p:nvPr>
        </p:nvSpPr>
        <p:spPr/>
        <p:txBody>
          <a:bodyPr/>
          <a:lstStyle/>
          <a:p>
            <a:fld id="{2BB1EA76-A7E0-46BA-9DD5-565A35B917A7}" type="datetimeFigureOut">
              <a:rPr lang="en-US" smtClean="0"/>
              <a:t>12/12/2020</a:t>
            </a:fld>
            <a:endParaRPr lang="en-US"/>
          </a:p>
        </p:txBody>
      </p:sp>
      <p:sp>
        <p:nvSpPr>
          <p:cNvPr id="5" name="Footer Placeholder 4">
            <a:extLst>
              <a:ext uri="{FF2B5EF4-FFF2-40B4-BE49-F238E27FC236}">
                <a16:creationId xmlns:a16="http://schemas.microsoft.com/office/drawing/2014/main" id="{71C82ED2-8C93-4D54-8231-597EBF2FA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A0957-057E-4294-878D-308B80D5C05C}"/>
              </a:ext>
            </a:extLst>
          </p:cNvPr>
          <p:cNvSpPr>
            <a:spLocks noGrp="1"/>
          </p:cNvSpPr>
          <p:nvPr>
            <p:ph type="sldNum" sz="quarter" idx="12"/>
          </p:nvPr>
        </p:nvSpPr>
        <p:spPr/>
        <p:txBody>
          <a:bodyPr/>
          <a:lstStyle/>
          <a:p>
            <a:fld id="{B390813A-B995-4CBE-960F-2B8266DEDE97}" type="slidenum">
              <a:rPr lang="en-US" smtClean="0"/>
              <a:t>‹#›</a:t>
            </a:fld>
            <a:endParaRPr lang="en-US"/>
          </a:p>
        </p:txBody>
      </p:sp>
    </p:spTree>
    <p:extLst>
      <p:ext uri="{BB962C8B-B14F-4D97-AF65-F5344CB8AC3E}">
        <p14:creationId xmlns:p14="http://schemas.microsoft.com/office/powerpoint/2010/main" val="95693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8FAFC2-CEEF-4218-BEC8-5EE1C4DC0E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1F53DD-7887-4DBD-893B-0856C1327D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771D4-AFF7-4BA4-9183-C4C459E587B1}"/>
              </a:ext>
            </a:extLst>
          </p:cNvPr>
          <p:cNvSpPr>
            <a:spLocks noGrp="1"/>
          </p:cNvSpPr>
          <p:nvPr>
            <p:ph type="dt" sz="half" idx="10"/>
          </p:nvPr>
        </p:nvSpPr>
        <p:spPr/>
        <p:txBody>
          <a:bodyPr/>
          <a:lstStyle/>
          <a:p>
            <a:fld id="{2BB1EA76-A7E0-46BA-9DD5-565A35B917A7}" type="datetimeFigureOut">
              <a:rPr lang="en-US" smtClean="0"/>
              <a:t>12/12/2020</a:t>
            </a:fld>
            <a:endParaRPr lang="en-US"/>
          </a:p>
        </p:txBody>
      </p:sp>
      <p:sp>
        <p:nvSpPr>
          <p:cNvPr id="5" name="Footer Placeholder 4">
            <a:extLst>
              <a:ext uri="{FF2B5EF4-FFF2-40B4-BE49-F238E27FC236}">
                <a16:creationId xmlns:a16="http://schemas.microsoft.com/office/drawing/2014/main" id="{35D5552B-BE0A-4E16-8E35-10E7CF4F6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0C3BA-54C1-4C2A-9029-D438723704A5}"/>
              </a:ext>
            </a:extLst>
          </p:cNvPr>
          <p:cNvSpPr>
            <a:spLocks noGrp="1"/>
          </p:cNvSpPr>
          <p:nvPr>
            <p:ph type="sldNum" sz="quarter" idx="12"/>
          </p:nvPr>
        </p:nvSpPr>
        <p:spPr/>
        <p:txBody>
          <a:bodyPr/>
          <a:lstStyle/>
          <a:p>
            <a:fld id="{B390813A-B995-4CBE-960F-2B8266DEDE97}" type="slidenum">
              <a:rPr lang="en-US" smtClean="0"/>
              <a:t>‹#›</a:t>
            </a:fld>
            <a:endParaRPr lang="en-US"/>
          </a:p>
        </p:txBody>
      </p:sp>
    </p:spTree>
    <p:extLst>
      <p:ext uri="{BB962C8B-B14F-4D97-AF65-F5344CB8AC3E}">
        <p14:creationId xmlns:p14="http://schemas.microsoft.com/office/powerpoint/2010/main" val="396473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B144-46C5-4B79-9C7D-F0F7266950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80567-E1F4-4A34-B973-CBB3C258A2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3A6E1-CABF-4AFD-828B-8AA58830374F}"/>
              </a:ext>
            </a:extLst>
          </p:cNvPr>
          <p:cNvSpPr>
            <a:spLocks noGrp="1"/>
          </p:cNvSpPr>
          <p:nvPr>
            <p:ph type="dt" sz="half" idx="10"/>
          </p:nvPr>
        </p:nvSpPr>
        <p:spPr/>
        <p:txBody>
          <a:bodyPr/>
          <a:lstStyle/>
          <a:p>
            <a:fld id="{2BB1EA76-A7E0-46BA-9DD5-565A35B917A7}" type="datetimeFigureOut">
              <a:rPr lang="en-US" smtClean="0"/>
              <a:t>12/12/2020</a:t>
            </a:fld>
            <a:endParaRPr lang="en-US"/>
          </a:p>
        </p:txBody>
      </p:sp>
      <p:sp>
        <p:nvSpPr>
          <p:cNvPr id="5" name="Footer Placeholder 4">
            <a:extLst>
              <a:ext uri="{FF2B5EF4-FFF2-40B4-BE49-F238E27FC236}">
                <a16:creationId xmlns:a16="http://schemas.microsoft.com/office/drawing/2014/main" id="{7C3E329E-1F89-4E7F-80A2-E12B9B0DA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9B903-61D5-4511-B0A1-09E9BB3D991C}"/>
              </a:ext>
            </a:extLst>
          </p:cNvPr>
          <p:cNvSpPr>
            <a:spLocks noGrp="1"/>
          </p:cNvSpPr>
          <p:nvPr>
            <p:ph type="sldNum" sz="quarter" idx="12"/>
          </p:nvPr>
        </p:nvSpPr>
        <p:spPr/>
        <p:txBody>
          <a:bodyPr/>
          <a:lstStyle/>
          <a:p>
            <a:fld id="{B390813A-B995-4CBE-960F-2B8266DEDE97}" type="slidenum">
              <a:rPr lang="en-US" smtClean="0"/>
              <a:t>‹#›</a:t>
            </a:fld>
            <a:endParaRPr lang="en-US"/>
          </a:p>
        </p:txBody>
      </p:sp>
    </p:spTree>
    <p:extLst>
      <p:ext uri="{BB962C8B-B14F-4D97-AF65-F5344CB8AC3E}">
        <p14:creationId xmlns:p14="http://schemas.microsoft.com/office/powerpoint/2010/main" val="209105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003C-986B-401F-BE3A-5BD6E26780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6BE81B-9391-47E7-9C88-180170DFD1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F88C50-37D2-47BD-BE6F-EBD35BEA4CEB}"/>
              </a:ext>
            </a:extLst>
          </p:cNvPr>
          <p:cNvSpPr>
            <a:spLocks noGrp="1"/>
          </p:cNvSpPr>
          <p:nvPr>
            <p:ph type="dt" sz="half" idx="10"/>
          </p:nvPr>
        </p:nvSpPr>
        <p:spPr/>
        <p:txBody>
          <a:bodyPr/>
          <a:lstStyle/>
          <a:p>
            <a:fld id="{2BB1EA76-A7E0-46BA-9DD5-565A35B917A7}" type="datetimeFigureOut">
              <a:rPr lang="en-US" smtClean="0"/>
              <a:t>12/12/2020</a:t>
            </a:fld>
            <a:endParaRPr lang="en-US"/>
          </a:p>
        </p:txBody>
      </p:sp>
      <p:sp>
        <p:nvSpPr>
          <p:cNvPr id="5" name="Footer Placeholder 4">
            <a:extLst>
              <a:ext uri="{FF2B5EF4-FFF2-40B4-BE49-F238E27FC236}">
                <a16:creationId xmlns:a16="http://schemas.microsoft.com/office/drawing/2014/main" id="{CC4EAFA1-7A4E-4BD1-A3A6-5863C6838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758A8-D1AD-4E2C-8EDD-FE640B6BA52D}"/>
              </a:ext>
            </a:extLst>
          </p:cNvPr>
          <p:cNvSpPr>
            <a:spLocks noGrp="1"/>
          </p:cNvSpPr>
          <p:nvPr>
            <p:ph type="sldNum" sz="quarter" idx="12"/>
          </p:nvPr>
        </p:nvSpPr>
        <p:spPr/>
        <p:txBody>
          <a:bodyPr/>
          <a:lstStyle/>
          <a:p>
            <a:fld id="{B390813A-B995-4CBE-960F-2B8266DEDE97}" type="slidenum">
              <a:rPr lang="en-US" smtClean="0"/>
              <a:t>‹#›</a:t>
            </a:fld>
            <a:endParaRPr lang="en-US"/>
          </a:p>
        </p:txBody>
      </p:sp>
    </p:spTree>
    <p:extLst>
      <p:ext uri="{BB962C8B-B14F-4D97-AF65-F5344CB8AC3E}">
        <p14:creationId xmlns:p14="http://schemas.microsoft.com/office/powerpoint/2010/main" val="71428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F42C-6AA9-48E2-9A7C-3EF8773911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9845F-57AB-4D44-9183-94C61614A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BEC9BF-D5E8-4F1A-AB7F-6F9F31B6DE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C41919-EB5E-4F0C-8624-9FADEA47A203}"/>
              </a:ext>
            </a:extLst>
          </p:cNvPr>
          <p:cNvSpPr>
            <a:spLocks noGrp="1"/>
          </p:cNvSpPr>
          <p:nvPr>
            <p:ph type="dt" sz="half" idx="10"/>
          </p:nvPr>
        </p:nvSpPr>
        <p:spPr/>
        <p:txBody>
          <a:bodyPr/>
          <a:lstStyle/>
          <a:p>
            <a:fld id="{2BB1EA76-A7E0-46BA-9DD5-565A35B917A7}" type="datetimeFigureOut">
              <a:rPr lang="en-US" smtClean="0"/>
              <a:t>12/12/2020</a:t>
            </a:fld>
            <a:endParaRPr lang="en-US"/>
          </a:p>
        </p:txBody>
      </p:sp>
      <p:sp>
        <p:nvSpPr>
          <p:cNvPr id="6" name="Footer Placeholder 5">
            <a:extLst>
              <a:ext uri="{FF2B5EF4-FFF2-40B4-BE49-F238E27FC236}">
                <a16:creationId xmlns:a16="http://schemas.microsoft.com/office/drawing/2014/main" id="{D5E0E810-8B16-4E86-9508-610664AEC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90F6D6-E84A-438D-86B9-551593C455F7}"/>
              </a:ext>
            </a:extLst>
          </p:cNvPr>
          <p:cNvSpPr>
            <a:spLocks noGrp="1"/>
          </p:cNvSpPr>
          <p:nvPr>
            <p:ph type="sldNum" sz="quarter" idx="12"/>
          </p:nvPr>
        </p:nvSpPr>
        <p:spPr/>
        <p:txBody>
          <a:bodyPr/>
          <a:lstStyle/>
          <a:p>
            <a:fld id="{B390813A-B995-4CBE-960F-2B8266DEDE97}" type="slidenum">
              <a:rPr lang="en-US" smtClean="0"/>
              <a:t>‹#›</a:t>
            </a:fld>
            <a:endParaRPr lang="en-US"/>
          </a:p>
        </p:txBody>
      </p:sp>
    </p:spTree>
    <p:extLst>
      <p:ext uri="{BB962C8B-B14F-4D97-AF65-F5344CB8AC3E}">
        <p14:creationId xmlns:p14="http://schemas.microsoft.com/office/powerpoint/2010/main" val="47423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C5E1-94A4-4B45-94BE-808E0A0DA4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35EAE5-CA96-4AD3-9D7B-04E04FCBF3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CF27B-640B-4373-8D4F-1856D101CC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245499-2F24-4890-9D9C-BD83B17462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2A730F-46AA-40D3-BEE8-79237FB357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E29878-9F1C-43FB-AF8A-2C6430FA306C}"/>
              </a:ext>
            </a:extLst>
          </p:cNvPr>
          <p:cNvSpPr>
            <a:spLocks noGrp="1"/>
          </p:cNvSpPr>
          <p:nvPr>
            <p:ph type="dt" sz="half" idx="10"/>
          </p:nvPr>
        </p:nvSpPr>
        <p:spPr/>
        <p:txBody>
          <a:bodyPr/>
          <a:lstStyle/>
          <a:p>
            <a:fld id="{2BB1EA76-A7E0-46BA-9DD5-565A35B917A7}" type="datetimeFigureOut">
              <a:rPr lang="en-US" smtClean="0"/>
              <a:t>12/12/2020</a:t>
            </a:fld>
            <a:endParaRPr lang="en-US"/>
          </a:p>
        </p:txBody>
      </p:sp>
      <p:sp>
        <p:nvSpPr>
          <p:cNvPr id="8" name="Footer Placeholder 7">
            <a:extLst>
              <a:ext uri="{FF2B5EF4-FFF2-40B4-BE49-F238E27FC236}">
                <a16:creationId xmlns:a16="http://schemas.microsoft.com/office/drawing/2014/main" id="{A46D61B8-4B12-4350-8D75-F03EBDDEB9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DB2362-76C6-495F-A38B-CB913FCE83C7}"/>
              </a:ext>
            </a:extLst>
          </p:cNvPr>
          <p:cNvSpPr>
            <a:spLocks noGrp="1"/>
          </p:cNvSpPr>
          <p:nvPr>
            <p:ph type="sldNum" sz="quarter" idx="12"/>
          </p:nvPr>
        </p:nvSpPr>
        <p:spPr/>
        <p:txBody>
          <a:bodyPr/>
          <a:lstStyle/>
          <a:p>
            <a:fld id="{B390813A-B995-4CBE-960F-2B8266DEDE97}" type="slidenum">
              <a:rPr lang="en-US" smtClean="0"/>
              <a:t>‹#›</a:t>
            </a:fld>
            <a:endParaRPr lang="en-US"/>
          </a:p>
        </p:txBody>
      </p:sp>
    </p:spTree>
    <p:extLst>
      <p:ext uri="{BB962C8B-B14F-4D97-AF65-F5344CB8AC3E}">
        <p14:creationId xmlns:p14="http://schemas.microsoft.com/office/powerpoint/2010/main" val="146278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4EC8-2E72-4BF5-AA36-1A749EFF1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FAA08F-083E-4997-88C7-C2B3D5704CDE}"/>
              </a:ext>
            </a:extLst>
          </p:cNvPr>
          <p:cNvSpPr>
            <a:spLocks noGrp="1"/>
          </p:cNvSpPr>
          <p:nvPr>
            <p:ph type="dt" sz="half" idx="10"/>
          </p:nvPr>
        </p:nvSpPr>
        <p:spPr/>
        <p:txBody>
          <a:bodyPr/>
          <a:lstStyle/>
          <a:p>
            <a:fld id="{2BB1EA76-A7E0-46BA-9DD5-565A35B917A7}" type="datetimeFigureOut">
              <a:rPr lang="en-US" smtClean="0"/>
              <a:t>12/12/2020</a:t>
            </a:fld>
            <a:endParaRPr lang="en-US"/>
          </a:p>
        </p:txBody>
      </p:sp>
      <p:sp>
        <p:nvSpPr>
          <p:cNvPr id="4" name="Footer Placeholder 3">
            <a:extLst>
              <a:ext uri="{FF2B5EF4-FFF2-40B4-BE49-F238E27FC236}">
                <a16:creationId xmlns:a16="http://schemas.microsoft.com/office/drawing/2014/main" id="{C313401C-D1E7-438F-B348-96FE12683A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8EBE44-776C-44FE-803A-F009DE943A62}"/>
              </a:ext>
            </a:extLst>
          </p:cNvPr>
          <p:cNvSpPr>
            <a:spLocks noGrp="1"/>
          </p:cNvSpPr>
          <p:nvPr>
            <p:ph type="sldNum" sz="quarter" idx="12"/>
          </p:nvPr>
        </p:nvSpPr>
        <p:spPr/>
        <p:txBody>
          <a:bodyPr/>
          <a:lstStyle/>
          <a:p>
            <a:fld id="{B390813A-B995-4CBE-960F-2B8266DEDE97}" type="slidenum">
              <a:rPr lang="en-US" smtClean="0"/>
              <a:t>‹#›</a:t>
            </a:fld>
            <a:endParaRPr lang="en-US"/>
          </a:p>
        </p:txBody>
      </p:sp>
    </p:spTree>
    <p:extLst>
      <p:ext uri="{BB962C8B-B14F-4D97-AF65-F5344CB8AC3E}">
        <p14:creationId xmlns:p14="http://schemas.microsoft.com/office/powerpoint/2010/main" val="162221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A716F8-FB4E-4607-9293-5AEF744DE188}"/>
              </a:ext>
            </a:extLst>
          </p:cNvPr>
          <p:cNvSpPr>
            <a:spLocks noGrp="1"/>
          </p:cNvSpPr>
          <p:nvPr>
            <p:ph type="dt" sz="half" idx="10"/>
          </p:nvPr>
        </p:nvSpPr>
        <p:spPr/>
        <p:txBody>
          <a:bodyPr/>
          <a:lstStyle/>
          <a:p>
            <a:fld id="{2BB1EA76-A7E0-46BA-9DD5-565A35B917A7}" type="datetimeFigureOut">
              <a:rPr lang="en-US" smtClean="0"/>
              <a:t>12/12/2020</a:t>
            </a:fld>
            <a:endParaRPr lang="en-US"/>
          </a:p>
        </p:txBody>
      </p:sp>
      <p:sp>
        <p:nvSpPr>
          <p:cNvPr id="3" name="Footer Placeholder 2">
            <a:extLst>
              <a:ext uri="{FF2B5EF4-FFF2-40B4-BE49-F238E27FC236}">
                <a16:creationId xmlns:a16="http://schemas.microsoft.com/office/drawing/2014/main" id="{A7BC8FE2-7468-470F-958E-7C9AD3E78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02C5F1-0355-4B0D-9872-35435C19F926}"/>
              </a:ext>
            </a:extLst>
          </p:cNvPr>
          <p:cNvSpPr>
            <a:spLocks noGrp="1"/>
          </p:cNvSpPr>
          <p:nvPr>
            <p:ph type="sldNum" sz="quarter" idx="12"/>
          </p:nvPr>
        </p:nvSpPr>
        <p:spPr/>
        <p:txBody>
          <a:bodyPr/>
          <a:lstStyle/>
          <a:p>
            <a:fld id="{B390813A-B995-4CBE-960F-2B8266DEDE97}" type="slidenum">
              <a:rPr lang="en-US" smtClean="0"/>
              <a:t>‹#›</a:t>
            </a:fld>
            <a:endParaRPr lang="en-US"/>
          </a:p>
        </p:txBody>
      </p:sp>
    </p:spTree>
    <p:extLst>
      <p:ext uri="{BB962C8B-B14F-4D97-AF65-F5344CB8AC3E}">
        <p14:creationId xmlns:p14="http://schemas.microsoft.com/office/powerpoint/2010/main" val="302423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B74C-C9FD-4E84-9A37-CB9225F15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AC3381-C014-44F7-BF4E-2826EEF1D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999CB5-DE5C-4A2E-B5EE-844AFD94C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5A969A-4C62-498A-9297-A6BBA5EDCFA7}"/>
              </a:ext>
            </a:extLst>
          </p:cNvPr>
          <p:cNvSpPr>
            <a:spLocks noGrp="1"/>
          </p:cNvSpPr>
          <p:nvPr>
            <p:ph type="dt" sz="half" idx="10"/>
          </p:nvPr>
        </p:nvSpPr>
        <p:spPr/>
        <p:txBody>
          <a:bodyPr/>
          <a:lstStyle/>
          <a:p>
            <a:fld id="{2BB1EA76-A7E0-46BA-9DD5-565A35B917A7}" type="datetimeFigureOut">
              <a:rPr lang="en-US" smtClean="0"/>
              <a:t>12/12/2020</a:t>
            </a:fld>
            <a:endParaRPr lang="en-US"/>
          </a:p>
        </p:txBody>
      </p:sp>
      <p:sp>
        <p:nvSpPr>
          <p:cNvPr id="6" name="Footer Placeholder 5">
            <a:extLst>
              <a:ext uri="{FF2B5EF4-FFF2-40B4-BE49-F238E27FC236}">
                <a16:creationId xmlns:a16="http://schemas.microsoft.com/office/drawing/2014/main" id="{2674FE12-4107-425A-8227-71F27367D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8CEC4-C06F-4403-8506-9A7984539DE3}"/>
              </a:ext>
            </a:extLst>
          </p:cNvPr>
          <p:cNvSpPr>
            <a:spLocks noGrp="1"/>
          </p:cNvSpPr>
          <p:nvPr>
            <p:ph type="sldNum" sz="quarter" idx="12"/>
          </p:nvPr>
        </p:nvSpPr>
        <p:spPr/>
        <p:txBody>
          <a:bodyPr/>
          <a:lstStyle/>
          <a:p>
            <a:fld id="{B390813A-B995-4CBE-960F-2B8266DEDE97}" type="slidenum">
              <a:rPr lang="en-US" smtClean="0"/>
              <a:t>‹#›</a:t>
            </a:fld>
            <a:endParaRPr lang="en-US"/>
          </a:p>
        </p:txBody>
      </p:sp>
    </p:spTree>
    <p:extLst>
      <p:ext uri="{BB962C8B-B14F-4D97-AF65-F5344CB8AC3E}">
        <p14:creationId xmlns:p14="http://schemas.microsoft.com/office/powerpoint/2010/main" val="294008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15B9-B58F-44C3-BA62-E3A7351D6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93CF2F-2035-45F6-B899-922E4979B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EEB857-E0BC-43C2-945A-B8EEAF877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87E4F-D307-4B43-9F70-18C078B89CFE}"/>
              </a:ext>
            </a:extLst>
          </p:cNvPr>
          <p:cNvSpPr>
            <a:spLocks noGrp="1"/>
          </p:cNvSpPr>
          <p:nvPr>
            <p:ph type="dt" sz="half" idx="10"/>
          </p:nvPr>
        </p:nvSpPr>
        <p:spPr/>
        <p:txBody>
          <a:bodyPr/>
          <a:lstStyle/>
          <a:p>
            <a:fld id="{2BB1EA76-A7E0-46BA-9DD5-565A35B917A7}" type="datetimeFigureOut">
              <a:rPr lang="en-US" smtClean="0"/>
              <a:t>12/12/2020</a:t>
            </a:fld>
            <a:endParaRPr lang="en-US"/>
          </a:p>
        </p:txBody>
      </p:sp>
      <p:sp>
        <p:nvSpPr>
          <p:cNvPr id="6" name="Footer Placeholder 5">
            <a:extLst>
              <a:ext uri="{FF2B5EF4-FFF2-40B4-BE49-F238E27FC236}">
                <a16:creationId xmlns:a16="http://schemas.microsoft.com/office/drawing/2014/main" id="{8FB33FE5-0BB6-486E-AAFA-138DC9889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A52C9-C5A0-4642-9D3E-C4D7E86EF97D}"/>
              </a:ext>
            </a:extLst>
          </p:cNvPr>
          <p:cNvSpPr>
            <a:spLocks noGrp="1"/>
          </p:cNvSpPr>
          <p:nvPr>
            <p:ph type="sldNum" sz="quarter" idx="12"/>
          </p:nvPr>
        </p:nvSpPr>
        <p:spPr/>
        <p:txBody>
          <a:bodyPr/>
          <a:lstStyle/>
          <a:p>
            <a:fld id="{B390813A-B995-4CBE-960F-2B8266DEDE97}" type="slidenum">
              <a:rPr lang="en-US" smtClean="0"/>
              <a:t>‹#›</a:t>
            </a:fld>
            <a:endParaRPr lang="en-US"/>
          </a:p>
        </p:txBody>
      </p:sp>
    </p:spTree>
    <p:extLst>
      <p:ext uri="{BB962C8B-B14F-4D97-AF65-F5344CB8AC3E}">
        <p14:creationId xmlns:p14="http://schemas.microsoft.com/office/powerpoint/2010/main" val="291462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74D35-8585-4EE3-A0D4-69F29815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D686E-05CF-46D6-A50D-F9845816E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4464C-5BF9-47AD-9F4D-AAA1D38850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1EA76-A7E0-46BA-9DD5-565A35B917A7}" type="datetimeFigureOut">
              <a:rPr lang="en-US" smtClean="0"/>
              <a:t>12/12/2020</a:t>
            </a:fld>
            <a:endParaRPr lang="en-US"/>
          </a:p>
        </p:txBody>
      </p:sp>
      <p:sp>
        <p:nvSpPr>
          <p:cNvPr id="5" name="Footer Placeholder 4">
            <a:extLst>
              <a:ext uri="{FF2B5EF4-FFF2-40B4-BE49-F238E27FC236}">
                <a16:creationId xmlns:a16="http://schemas.microsoft.com/office/drawing/2014/main" id="{3FBFA911-FF71-45C3-B0F3-82B48167B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E56F42-0741-437E-9AB5-A2F07945E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0813A-B995-4CBE-960F-2B8266DEDE97}" type="slidenum">
              <a:rPr lang="en-US" smtClean="0"/>
              <a:t>‹#›</a:t>
            </a:fld>
            <a:endParaRPr lang="en-US"/>
          </a:p>
        </p:txBody>
      </p:sp>
    </p:spTree>
    <p:extLst>
      <p:ext uri="{BB962C8B-B14F-4D97-AF65-F5344CB8AC3E}">
        <p14:creationId xmlns:p14="http://schemas.microsoft.com/office/powerpoint/2010/main" val="1868159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38C750-1CE6-4F25-9318-BE37E266A65A}"/>
              </a:ext>
            </a:extLst>
          </p:cNvPr>
          <p:cNvPicPr>
            <a:picLocks noChangeAspect="1"/>
          </p:cNvPicPr>
          <p:nvPr/>
        </p:nvPicPr>
        <p:blipFill rotWithShape="1">
          <a:blip r:embed="rId2"/>
          <a:srcRect l="6156" t="9091" r="29207"/>
          <a:stretch/>
        </p:blipFill>
        <p:spPr>
          <a:xfrm>
            <a:off x="3924886" y="10"/>
            <a:ext cx="8267114" cy="6857990"/>
          </a:xfrm>
          <a:prstGeom prst="rect">
            <a:avLst/>
          </a:prstGeom>
        </p:spPr>
      </p:pic>
      <p:sp>
        <p:nvSpPr>
          <p:cNvPr id="19"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7B80AAB-BF9C-4CE7-800E-436BCC77B20F}"/>
              </a:ext>
            </a:extLst>
          </p:cNvPr>
          <p:cNvSpPr txBox="1"/>
          <p:nvPr/>
        </p:nvSpPr>
        <p:spPr>
          <a:xfrm>
            <a:off x="0" y="0"/>
            <a:ext cx="7526215" cy="7109639"/>
          </a:xfrm>
          <a:prstGeom prst="rect">
            <a:avLst/>
          </a:prstGeom>
          <a:solidFill>
            <a:schemeClr val="bg1"/>
          </a:solidFill>
        </p:spPr>
        <p:txBody>
          <a:bodyPr wrap="square" rtlCol="0">
            <a:spAutoFit/>
          </a:bodyPr>
          <a:lstStyle/>
          <a:p>
            <a:r>
              <a:rPr lang="en-US" sz="2400" dirty="0"/>
              <a:t>“Now the serpent was more crafty than any other beast of the field that the Lord God had made.  He said to the woman, ‘Did God actually say, ‘You shall not eat of any tree in the garden?’’  And the woman said to the serpent, ‘We may eat of the fruit of the trees in the garden, but God said, ‘You shall not eat of the fruit of the tree that is in the midst of the garden, neither shall you touch it, lest you die.’’  But the serpent said to the woman, ‘You will not surely die.  For God knows that when you eat of it your eyes will be opened, and you will be like God, knowing good and evil.’  So when the woman saw that the tree was good for food, and that it was a delight to the eyes, and that the tree was to be desired to make one wise, she took of its fruit and ate, and she also gave some to her husband who was with her, and he ate.  Then the eyes of both were opened, and they knew that they were naked.  And they sewed fig leaves together and made themselves loincloths.”</a:t>
            </a:r>
          </a:p>
          <a:p>
            <a:pPr algn="r"/>
            <a:r>
              <a:rPr lang="en-US" sz="2000" dirty="0"/>
              <a:t>Genesis 3:1-7, ESV</a:t>
            </a:r>
            <a:endParaRPr lang="en-US" sz="2400" dirty="0"/>
          </a:p>
        </p:txBody>
      </p:sp>
    </p:spTree>
    <p:extLst>
      <p:ext uri="{BB962C8B-B14F-4D97-AF65-F5344CB8AC3E}">
        <p14:creationId xmlns:p14="http://schemas.microsoft.com/office/powerpoint/2010/main" val="211098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38C750-1CE6-4F25-9318-BE37E266A65A}"/>
              </a:ext>
            </a:extLst>
          </p:cNvPr>
          <p:cNvPicPr>
            <a:picLocks noChangeAspect="1"/>
          </p:cNvPicPr>
          <p:nvPr/>
        </p:nvPicPr>
        <p:blipFill rotWithShape="1">
          <a:blip r:embed="rId2"/>
          <a:srcRect l="6156" t="9091" r="29207"/>
          <a:stretch/>
        </p:blipFill>
        <p:spPr>
          <a:xfrm>
            <a:off x="3924886" y="10"/>
            <a:ext cx="8267114" cy="6857990"/>
          </a:xfrm>
          <a:prstGeom prst="rect">
            <a:avLst/>
          </a:prstGeom>
        </p:spPr>
      </p:pic>
      <p:sp>
        <p:nvSpPr>
          <p:cNvPr id="19"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88A8C9F-80A1-48C4-AD25-E1E945CAFDF2}"/>
              </a:ext>
            </a:extLst>
          </p:cNvPr>
          <p:cNvSpPr>
            <a:spLocks noGrp="1"/>
          </p:cNvSpPr>
          <p:nvPr>
            <p:ph type="ctrTitle"/>
          </p:nvPr>
        </p:nvSpPr>
        <p:spPr>
          <a:xfrm>
            <a:off x="0" y="1122363"/>
            <a:ext cx="4656405" cy="3204134"/>
          </a:xfrm>
        </p:spPr>
        <p:txBody>
          <a:bodyPr anchor="b">
            <a:normAutofit/>
          </a:bodyPr>
          <a:lstStyle/>
          <a:p>
            <a:r>
              <a:rPr lang="en-US" sz="4400" b="1" u="sng" dirty="0"/>
              <a:t>What comes next?</a:t>
            </a:r>
            <a:br>
              <a:rPr lang="en-US" sz="4800" dirty="0"/>
            </a:br>
            <a:br>
              <a:rPr lang="en-US" sz="4800" dirty="0"/>
            </a:br>
            <a:r>
              <a:rPr lang="en-US" sz="3200" i="1" dirty="0"/>
              <a:t>A Study of What Comes After This Life</a:t>
            </a:r>
            <a:endParaRPr lang="en-US" sz="4800" i="1" dirty="0"/>
          </a:p>
        </p:txBody>
      </p:sp>
      <p:sp>
        <p:nvSpPr>
          <p:cNvPr id="5" name="Subtitle 4">
            <a:extLst>
              <a:ext uri="{FF2B5EF4-FFF2-40B4-BE49-F238E27FC236}">
                <a16:creationId xmlns:a16="http://schemas.microsoft.com/office/drawing/2014/main" id="{90215CCE-6779-437C-8093-2D188C410BB9}"/>
              </a:ext>
            </a:extLst>
          </p:cNvPr>
          <p:cNvSpPr>
            <a:spLocks noGrp="1"/>
          </p:cNvSpPr>
          <p:nvPr>
            <p:ph type="subTitle" idx="1"/>
          </p:nvPr>
        </p:nvSpPr>
        <p:spPr>
          <a:xfrm>
            <a:off x="477980" y="4872922"/>
            <a:ext cx="4023359" cy="1208141"/>
          </a:xfrm>
        </p:spPr>
        <p:txBody>
          <a:bodyPr>
            <a:normAutofit/>
          </a:bodyPr>
          <a:lstStyle/>
          <a:p>
            <a:pPr algn="l"/>
            <a:r>
              <a:rPr lang="en-US" sz="2000" dirty="0"/>
              <a:t>Church of Christ at Medina</a:t>
            </a:r>
          </a:p>
          <a:p>
            <a:pPr algn="l"/>
            <a:r>
              <a:rPr lang="en-US" sz="2000" dirty="0"/>
              <a:t>November 29</a:t>
            </a:r>
            <a:r>
              <a:rPr lang="en-US" sz="2000" baseline="30000" dirty="0"/>
              <a:t>th</a:t>
            </a:r>
            <a:r>
              <a:rPr lang="en-US" sz="2000" dirty="0"/>
              <a:t>, 2020</a:t>
            </a:r>
          </a:p>
        </p:txBody>
      </p:sp>
      <p:sp>
        <p:nvSpPr>
          <p:cNvPr id="20"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68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16491F-BB3C-40ED-945A-E90C3B5F7E73}"/>
              </a:ext>
            </a:extLst>
          </p:cNvPr>
          <p:cNvSpPr>
            <a:spLocks noGrp="1"/>
          </p:cNvSpPr>
          <p:nvPr>
            <p:ph type="title"/>
          </p:nvPr>
        </p:nvSpPr>
        <p:spPr>
          <a:xfrm>
            <a:off x="0" y="1"/>
            <a:ext cx="7272997" cy="1026941"/>
          </a:xfrm>
        </p:spPr>
        <p:txBody>
          <a:bodyPr/>
          <a:lstStyle/>
          <a:p>
            <a:r>
              <a:rPr lang="en-US" b="1" u="sng" dirty="0"/>
              <a:t>God’s Unique Creation</a:t>
            </a:r>
          </a:p>
        </p:txBody>
      </p:sp>
      <p:sp>
        <p:nvSpPr>
          <p:cNvPr id="6" name="Content Placeholder 5">
            <a:extLst>
              <a:ext uri="{FF2B5EF4-FFF2-40B4-BE49-F238E27FC236}">
                <a16:creationId xmlns:a16="http://schemas.microsoft.com/office/drawing/2014/main" id="{98844C1D-FA4D-4D19-A91A-233C439B2263}"/>
              </a:ext>
            </a:extLst>
          </p:cNvPr>
          <p:cNvSpPr>
            <a:spLocks noGrp="1"/>
          </p:cNvSpPr>
          <p:nvPr>
            <p:ph idx="1"/>
          </p:nvPr>
        </p:nvSpPr>
        <p:spPr>
          <a:xfrm>
            <a:off x="-1" y="1014803"/>
            <a:ext cx="7272997" cy="4828394"/>
          </a:xfrm>
        </p:spPr>
        <p:txBody>
          <a:bodyPr>
            <a:normAutofit lnSpcReduction="10000"/>
          </a:bodyPr>
          <a:lstStyle/>
          <a:p>
            <a:r>
              <a:rPr lang="en-US" dirty="0"/>
              <a:t>The world around us shows the power, intelligence and creativity of our God!</a:t>
            </a:r>
          </a:p>
          <a:p>
            <a:r>
              <a:rPr lang="en-US" dirty="0"/>
              <a:t>Yet, it was God’s creation on the 6</a:t>
            </a:r>
            <a:r>
              <a:rPr lang="en-US" baseline="30000" dirty="0"/>
              <a:t>th</a:t>
            </a:r>
            <a:r>
              <a:rPr lang="en-US" dirty="0"/>
              <a:t> day that was unique, and He called him man.  What made this creation so unique?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i="1" dirty="0">
                <a:effectLst/>
                <a:ea typeface="Calibri" panose="020F0502020204030204" pitchFamily="34" charset="0"/>
                <a:cs typeface="Times New Roman" panose="02020603050405020304" pitchFamily="18" charset="0"/>
              </a:rPr>
              <a:t>“And for your lifeblood I will require a reckoning; from every beast I will require it and from man.  From his fellow man I will require a reckoning for the life of man.  Whoever sheds the blood of man, by man shall his blood be shed, </a:t>
            </a:r>
            <a:r>
              <a:rPr lang="en-US" i="1" u="sng" dirty="0">
                <a:effectLst/>
                <a:ea typeface="Calibri" panose="020F0502020204030204" pitchFamily="34" charset="0"/>
                <a:cs typeface="Times New Roman" panose="02020603050405020304" pitchFamily="18" charset="0"/>
              </a:rPr>
              <a:t>for God made man in His own image</a:t>
            </a:r>
            <a:r>
              <a:rPr lang="en-US" i="1" dirty="0">
                <a:effectLst/>
                <a:ea typeface="Calibri" panose="020F0502020204030204" pitchFamily="34" charset="0"/>
                <a:cs typeface="Times New Roman" panose="02020603050405020304" pitchFamily="18" charset="0"/>
              </a:rPr>
              <a:t>.”  (</a:t>
            </a:r>
            <a:r>
              <a:rPr lang="en-US" b="1" i="1" dirty="0">
                <a:solidFill>
                  <a:srgbClr val="C00000"/>
                </a:solidFill>
                <a:effectLst/>
                <a:ea typeface="Calibri" panose="020F0502020204030204" pitchFamily="34" charset="0"/>
                <a:cs typeface="Times New Roman" panose="02020603050405020304" pitchFamily="18" charset="0"/>
              </a:rPr>
              <a:t>Genesis 9:5-6</a:t>
            </a:r>
            <a:r>
              <a:rPr lang="en-US" i="1" dirty="0">
                <a:effectLst/>
                <a:ea typeface="Calibri" panose="020F0502020204030204" pitchFamily="34" charset="0"/>
                <a:cs typeface="Times New Roman" panose="02020603050405020304" pitchFamily="18" charset="0"/>
              </a:rPr>
              <a:t>)</a:t>
            </a:r>
            <a:endParaRPr lang="en-US" sz="4000" i="1"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60C568E-E4E0-4760-990C-21991A9F6CAF}"/>
              </a:ext>
            </a:extLst>
          </p:cNvPr>
          <p:cNvPicPr>
            <a:picLocks noChangeAspect="1"/>
          </p:cNvPicPr>
          <p:nvPr/>
        </p:nvPicPr>
        <p:blipFill>
          <a:blip r:embed="rId2"/>
          <a:stretch>
            <a:fillRect/>
          </a:stretch>
        </p:blipFill>
        <p:spPr>
          <a:xfrm>
            <a:off x="7721998" y="0"/>
            <a:ext cx="4131211" cy="2751387"/>
          </a:xfrm>
          <a:prstGeom prst="rect">
            <a:avLst/>
          </a:prstGeom>
        </p:spPr>
      </p:pic>
      <p:grpSp>
        <p:nvGrpSpPr>
          <p:cNvPr id="15" name="Group 14">
            <a:extLst>
              <a:ext uri="{FF2B5EF4-FFF2-40B4-BE49-F238E27FC236}">
                <a16:creationId xmlns:a16="http://schemas.microsoft.com/office/drawing/2014/main" id="{9D0F1A12-EF7F-49C6-9F56-6F10886C1FBC}"/>
              </a:ext>
            </a:extLst>
          </p:cNvPr>
          <p:cNvGrpSpPr/>
          <p:nvPr/>
        </p:nvGrpSpPr>
        <p:grpSpPr>
          <a:xfrm>
            <a:off x="0" y="0"/>
            <a:ext cx="7429500" cy="6857999"/>
            <a:chOff x="0" y="0"/>
            <a:chExt cx="7429500" cy="6857999"/>
          </a:xfrm>
        </p:grpSpPr>
        <p:cxnSp>
          <p:nvCxnSpPr>
            <p:cNvPr id="8" name="Straight Connector 7">
              <a:extLst>
                <a:ext uri="{FF2B5EF4-FFF2-40B4-BE49-F238E27FC236}">
                  <a16:creationId xmlns:a16="http://schemas.microsoft.com/office/drawing/2014/main" id="{4848B8F0-7753-439F-9C43-F3AD45F2D2C9}"/>
                </a:ext>
              </a:extLst>
            </p:cNvPr>
            <p:cNvCxnSpPr/>
            <p:nvPr/>
          </p:nvCxnSpPr>
          <p:spPr>
            <a:xfrm>
              <a:off x="0" y="6084277"/>
              <a:ext cx="7429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327BB2-6017-4305-822A-64ADF1A83BA7}"/>
                </a:ext>
              </a:extLst>
            </p:cNvPr>
            <p:cNvCxnSpPr/>
            <p:nvPr/>
          </p:nvCxnSpPr>
          <p:spPr>
            <a:xfrm>
              <a:off x="7429500" y="0"/>
              <a:ext cx="0" cy="6857999"/>
            </a:xfrm>
            <a:prstGeom prst="line">
              <a:avLst/>
            </a:prstGeom>
            <a:ln w="38100"/>
          </p:spPr>
          <p:style>
            <a:lnRef idx="3">
              <a:schemeClr val="accent1"/>
            </a:lnRef>
            <a:fillRef idx="0">
              <a:schemeClr val="accent1"/>
            </a:fillRef>
            <a:effectRef idx="2">
              <a:schemeClr val="accent1"/>
            </a:effectRef>
            <a:fontRef idx="minor">
              <a:schemeClr val="tx1"/>
            </a:fontRef>
          </p:style>
        </p:cxnSp>
      </p:grpSp>
      <p:sp>
        <p:nvSpPr>
          <p:cNvPr id="13" name="TextBox 12">
            <a:extLst>
              <a:ext uri="{FF2B5EF4-FFF2-40B4-BE49-F238E27FC236}">
                <a16:creationId xmlns:a16="http://schemas.microsoft.com/office/drawing/2014/main" id="{785FEFEE-8EFC-4E45-85E7-87B3D6A04DA1}"/>
              </a:ext>
            </a:extLst>
          </p:cNvPr>
          <p:cNvSpPr txBox="1"/>
          <p:nvPr/>
        </p:nvSpPr>
        <p:spPr>
          <a:xfrm>
            <a:off x="7586003" y="2852224"/>
            <a:ext cx="4605997" cy="4154984"/>
          </a:xfrm>
          <a:prstGeom prst="rect">
            <a:avLst/>
          </a:prstGeom>
          <a:noFill/>
        </p:spPr>
        <p:txBody>
          <a:bodyPr wrap="square" rtlCol="0">
            <a:spAutoFit/>
          </a:bodyPr>
          <a:lstStyle/>
          <a:p>
            <a:r>
              <a:rPr lang="en-US" sz="2200" dirty="0">
                <a:effectLst/>
                <a:latin typeface="Calibri" panose="020F0502020204030204" pitchFamily="34" charset="0"/>
                <a:ea typeface="Calibri" panose="020F0502020204030204" pitchFamily="34" charset="0"/>
                <a:cs typeface="Times New Roman" panose="02020603050405020304" pitchFamily="18" charset="0"/>
              </a:rPr>
              <a:t>“Then God said, ‘Let us make man in our image, after our likeness.  And let them have dominion over the fish of the sea and over the birds of the heavens and over the livestock and over all the earth and over every creeping thing that creeps on the earth.’  So God created man in his own image, in the image of God he created him; male and female he created them.”  </a:t>
            </a:r>
          </a:p>
          <a:p>
            <a:pPr algn="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Genesis 1:26-27, ESV</a:t>
            </a:r>
          </a:p>
        </p:txBody>
      </p:sp>
      <p:sp>
        <p:nvSpPr>
          <p:cNvPr id="14" name="TextBox 13">
            <a:extLst>
              <a:ext uri="{FF2B5EF4-FFF2-40B4-BE49-F238E27FC236}">
                <a16:creationId xmlns:a16="http://schemas.microsoft.com/office/drawing/2014/main" id="{13E14F80-F0E5-4BBA-A1EE-0D1DF8A7700E}"/>
              </a:ext>
            </a:extLst>
          </p:cNvPr>
          <p:cNvSpPr txBox="1"/>
          <p:nvPr/>
        </p:nvSpPr>
        <p:spPr>
          <a:xfrm>
            <a:off x="-78252" y="6094525"/>
            <a:ext cx="7429497"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References:  </a:t>
            </a:r>
            <a:r>
              <a:rPr lang="en-US" sz="2400" dirty="0">
                <a:latin typeface="Times New Roman" panose="02020603050405020304" pitchFamily="18" charset="0"/>
                <a:cs typeface="Times New Roman" panose="02020603050405020304" pitchFamily="18" charset="0"/>
              </a:rPr>
              <a:t>Genesis 1:26-27, Genesis 9:1,5-6</a:t>
            </a:r>
          </a:p>
        </p:txBody>
      </p:sp>
    </p:spTree>
    <p:extLst>
      <p:ext uri="{BB962C8B-B14F-4D97-AF65-F5344CB8AC3E}">
        <p14:creationId xmlns:p14="http://schemas.microsoft.com/office/powerpoint/2010/main" val="37313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28000">
              <a:schemeClr val="accent2">
                <a:lumMod val="60000"/>
                <a:lumOff val="40000"/>
              </a:schemeClr>
            </a:gs>
            <a:gs pos="63000">
              <a:schemeClr val="accent1">
                <a:lumMod val="45000"/>
                <a:lumOff val="55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9CAF74-F23A-4583-B173-E7A0A52BA81F}"/>
              </a:ext>
            </a:extLst>
          </p:cNvPr>
          <p:cNvSpPr txBox="1"/>
          <p:nvPr/>
        </p:nvSpPr>
        <p:spPr>
          <a:xfrm>
            <a:off x="7429504" y="57970"/>
            <a:ext cx="4762496" cy="1015663"/>
          </a:xfrm>
          <a:prstGeom prst="rect">
            <a:avLst/>
          </a:prstGeom>
          <a:noFill/>
        </p:spPr>
        <p:txBody>
          <a:bodyPr wrap="square" rtlCol="0">
            <a:spAutoFit/>
          </a:bodyPr>
          <a:lstStyle/>
          <a:p>
            <a:r>
              <a:rPr lang="en-US" sz="2000" b="1" i="1" dirty="0">
                <a:latin typeface="Times New Roman" panose="02020603050405020304" pitchFamily="18" charset="0"/>
                <a:cs typeface="Times New Roman" panose="02020603050405020304" pitchFamily="18" charset="0"/>
              </a:rPr>
              <a:t>References:  </a:t>
            </a:r>
            <a:r>
              <a:rPr lang="en-US" sz="2000" dirty="0">
                <a:latin typeface="Times New Roman" panose="02020603050405020304" pitchFamily="18" charset="0"/>
                <a:cs typeface="Times New Roman" panose="02020603050405020304" pitchFamily="18" charset="0"/>
              </a:rPr>
              <a:t>1 Thessalonians 5:23, Genesis 2:7-8, Psalm 103:14, Eccl. 12:7, 2 Cor. 4:16-5:1, 1 Corinthians 15:53</a:t>
            </a:r>
          </a:p>
        </p:txBody>
      </p:sp>
      <p:sp>
        <p:nvSpPr>
          <p:cNvPr id="5" name="Title 4">
            <a:extLst>
              <a:ext uri="{FF2B5EF4-FFF2-40B4-BE49-F238E27FC236}">
                <a16:creationId xmlns:a16="http://schemas.microsoft.com/office/drawing/2014/main" id="{97CFBC07-BB12-4A40-9AD1-8A9B8117E8B1}"/>
              </a:ext>
            </a:extLst>
          </p:cNvPr>
          <p:cNvSpPr>
            <a:spLocks noGrp="1"/>
          </p:cNvSpPr>
          <p:nvPr>
            <p:ph type="title"/>
          </p:nvPr>
        </p:nvSpPr>
        <p:spPr>
          <a:xfrm>
            <a:off x="0" y="18255"/>
            <a:ext cx="7895771" cy="896145"/>
          </a:xfrm>
        </p:spPr>
        <p:txBody>
          <a:bodyPr/>
          <a:lstStyle/>
          <a:p>
            <a:r>
              <a:rPr lang="en-US" b="1" u="sng" dirty="0"/>
              <a:t>The Uniqueness of Man</a:t>
            </a:r>
          </a:p>
        </p:txBody>
      </p:sp>
      <p:graphicFrame>
        <p:nvGraphicFramePr>
          <p:cNvPr id="4" name="Content Placeholder 3">
            <a:extLst>
              <a:ext uri="{FF2B5EF4-FFF2-40B4-BE49-F238E27FC236}">
                <a16:creationId xmlns:a16="http://schemas.microsoft.com/office/drawing/2014/main" id="{719EAE50-2614-43E7-BE94-DDDC4D4A1ADF}"/>
              </a:ext>
            </a:extLst>
          </p:cNvPr>
          <p:cNvGraphicFramePr>
            <a:graphicFrameLocks noGrp="1"/>
          </p:cNvGraphicFramePr>
          <p:nvPr>
            <p:ph sz="half" idx="1"/>
            <p:extLst>
              <p:ext uri="{D42A27DB-BD31-4B8C-83A1-F6EECF244321}">
                <p14:modId xmlns:p14="http://schemas.microsoft.com/office/powerpoint/2010/main" val="3295024067"/>
              </p:ext>
            </p:extLst>
          </p:nvPr>
        </p:nvGraphicFramePr>
        <p:xfrm>
          <a:off x="7224485" y="1530627"/>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81B57470-8A69-4E83-8148-A80D673B32D2}"/>
              </a:ext>
            </a:extLst>
          </p:cNvPr>
          <p:cNvSpPr>
            <a:spLocks noGrp="1"/>
          </p:cNvSpPr>
          <p:nvPr>
            <p:ph sz="half" idx="2"/>
          </p:nvPr>
        </p:nvSpPr>
        <p:spPr>
          <a:xfrm>
            <a:off x="0" y="914399"/>
            <a:ext cx="7224485" cy="5925345"/>
          </a:xfrm>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“Now may the God of peace himself sanctify you completely, and may your whole spirit and soul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and body</a:t>
            </a:r>
            <a:r>
              <a:rPr lang="en-US" sz="2400" dirty="0">
                <a:effectLst/>
                <a:latin typeface="Calibri" panose="020F0502020204030204" pitchFamily="34" charset="0"/>
                <a:ea typeface="Calibri" panose="020F0502020204030204" pitchFamily="34" charset="0"/>
                <a:cs typeface="Times New Roman" panose="02020603050405020304" pitchFamily="18" charset="0"/>
              </a:rPr>
              <a:t> be kept blameless at the coming of our Lord Jesus Christ.”  (</a:t>
            </a:r>
            <a:r>
              <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Thess. 5:23</a:t>
            </a:r>
            <a:r>
              <a:rPr lang="en-US" sz="2400" dirty="0">
                <a:effectLst/>
                <a:latin typeface="Calibri" panose="020F0502020204030204" pitchFamily="34" charset="0"/>
                <a:ea typeface="Calibri" panose="020F0502020204030204" pitchFamily="34" charset="0"/>
                <a:cs typeface="Times New Roman" panose="02020603050405020304" pitchFamily="18" charset="0"/>
              </a:rPr>
              <a:t>, ESV)</a:t>
            </a:r>
          </a:p>
          <a:p>
            <a:r>
              <a:rPr lang="en-US" dirty="0"/>
              <a:t>Man’s Body</a:t>
            </a:r>
          </a:p>
          <a:p>
            <a:pPr lvl="1"/>
            <a:r>
              <a:rPr lang="en-US" dirty="0"/>
              <a:t>When God created man, He used the dust from the ground to form him.</a:t>
            </a:r>
          </a:p>
          <a:p>
            <a:pPr lvl="1"/>
            <a:r>
              <a:rPr lang="en-US" dirty="0"/>
              <a:t>Man’s body is composed of a wondrous system – circulatory, nervous and brain.</a:t>
            </a:r>
          </a:p>
          <a:p>
            <a:pPr lvl="1"/>
            <a:r>
              <a:rPr lang="en-US" dirty="0"/>
              <a:t>It is a temporal home, an earthly body used to clothe the spirit for a time.</a:t>
            </a:r>
          </a:p>
        </p:txBody>
      </p:sp>
      <p:cxnSp>
        <p:nvCxnSpPr>
          <p:cNvPr id="7" name="Straight Connector 6">
            <a:extLst>
              <a:ext uri="{FF2B5EF4-FFF2-40B4-BE49-F238E27FC236}">
                <a16:creationId xmlns:a16="http://schemas.microsoft.com/office/drawing/2014/main" id="{A68C9F7E-6DDC-4DA9-80B5-54E045B7030C}"/>
              </a:ext>
            </a:extLst>
          </p:cNvPr>
          <p:cNvCxnSpPr>
            <a:cxnSpLocks/>
          </p:cNvCxnSpPr>
          <p:nvPr/>
        </p:nvCxnSpPr>
        <p:spPr>
          <a:xfrm>
            <a:off x="7429502" y="1073633"/>
            <a:ext cx="4762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5806E12-CF41-4905-BEF6-2A9EF8622D83}"/>
              </a:ext>
            </a:extLst>
          </p:cNvPr>
          <p:cNvCxnSpPr/>
          <p:nvPr/>
        </p:nvCxnSpPr>
        <p:spPr>
          <a:xfrm>
            <a:off x="7429500" y="0"/>
            <a:ext cx="0" cy="6857999"/>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2B7CD2C3-8CB1-4060-BF4E-3CF6C0D40A53}"/>
              </a:ext>
            </a:extLst>
          </p:cNvPr>
          <p:cNvPicPr>
            <a:picLocks noChangeAspect="1"/>
          </p:cNvPicPr>
          <p:nvPr/>
        </p:nvPicPr>
        <p:blipFill rotWithShape="1">
          <a:blip r:embed="rId7"/>
          <a:srcRect l="29777" t="5538" r="29776" b="57128"/>
          <a:stretch/>
        </p:blipFill>
        <p:spPr>
          <a:xfrm>
            <a:off x="5528602" y="4845800"/>
            <a:ext cx="1695883" cy="1923810"/>
          </a:xfrm>
          <a:prstGeom prst="rect">
            <a:avLst/>
          </a:prstGeom>
        </p:spPr>
      </p:pic>
    </p:spTree>
    <p:extLst>
      <p:ext uri="{BB962C8B-B14F-4D97-AF65-F5344CB8AC3E}">
        <p14:creationId xmlns:p14="http://schemas.microsoft.com/office/powerpoint/2010/main" val="5296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down)">
                                      <p:cBhvr>
                                        <p:cTn id="14" dur="500"/>
                                        <p:tgtEl>
                                          <p:spTgt spid="6">
                                            <p:txEl>
                                              <p:pRg st="1" end="1"/>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down)">
                                      <p:cBhvr>
                                        <p:cTn id="2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28000">
              <a:schemeClr val="accent2">
                <a:lumMod val="60000"/>
                <a:lumOff val="40000"/>
              </a:schemeClr>
            </a:gs>
            <a:gs pos="63000">
              <a:schemeClr val="accent1">
                <a:lumMod val="45000"/>
                <a:lumOff val="55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9CAF74-F23A-4583-B173-E7A0A52BA81F}"/>
              </a:ext>
            </a:extLst>
          </p:cNvPr>
          <p:cNvSpPr txBox="1"/>
          <p:nvPr/>
        </p:nvSpPr>
        <p:spPr>
          <a:xfrm>
            <a:off x="7429504" y="57970"/>
            <a:ext cx="4762496" cy="1323439"/>
          </a:xfrm>
          <a:prstGeom prst="rect">
            <a:avLst/>
          </a:prstGeom>
          <a:noFill/>
        </p:spPr>
        <p:txBody>
          <a:bodyPr wrap="square" rtlCol="0">
            <a:spAutoFit/>
          </a:bodyPr>
          <a:lstStyle/>
          <a:p>
            <a:r>
              <a:rPr lang="en-US" sz="2000" b="1" i="1" dirty="0">
                <a:latin typeface="Times New Roman" panose="02020603050405020304" pitchFamily="18" charset="0"/>
                <a:cs typeface="Times New Roman" panose="02020603050405020304" pitchFamily="18" charset="0"/>
              </a:rPr>
              <a:t>References:  </a:t>
            </a:r>
            <a:r>
              <a:rPr lang="en-US" sz="2000" dirty="0">
                <a:latin typeface="Times New Roman" panose="02020603050405020304" pitchFamily="18" charset="0"/>
                <a:cs typeface="Times New Roman" panose="02020603050405020304" pitchFamily="18" charset="0"/>
              </a:rPr>
              <a:t>Luke 12:22-23, Matthew 10:5-8, 16-25, 26-28, Luke 12:5, Luke 1:46, Acts 14:22, Matthew 22:37, Acts 4:32, James 1:21, 1 Peter 1:8-9</a:t>
            </a:r>
          </a:p>
        </p:txBody>
      </p:sp>
      <p:sp>
        <p:nvSpPr>
          <p:cNvPr id="5" name="Title 4">
            <a:extLst>
              <a:ext uri="{FF2B5EF4-FFF2-40B4-BE49-F238E27FC236}">
                <a16:creationId xmlns:a16="http://schemas.microsoft.com/office/drawing/2014/main" id="{97CFBC07-BB12-4A40-9AD1-8A9B8117E8B1}"/>
              </a:ext>
            </a:extLst>
          </p:cNvPr>
          <p:cNvSpPr>
            <a:spLocks noGrp="1"/>
          </p:cNvSpPr>
          <p:nvPr>
            <p:ph type="title"/>
          </p:nvPr>
        </p:nvSpPr>
        <p:spPr>
          <a:xfrm>
            <a:off x="0" y="18255"/>
            <a:ext cx="7895771" cy="896145"/>
          </a:xfrm>
        </p:spPr>
        <p:txBody>
          <a:bodyPr/>
          <a:lstStyle/>
          <a:p>
            <a:r>
              <a:rPr lang="en-US" b="1" u="sng" dirty="0"/>
              <a:t>The Uniqueness of Man</a:t>
            </a:r>
          </a:p>
        </p:txBody>
      </p:sp>
      <p:graphicFrame>
        <p:nvGraphicFramePr>
          <p:cNvPr id="4" name="Content Placeholder 3">
            <a:extLst>
              <a:ext uri="{FF2B5EF4-FFF2-40B4-BE49-F238E27FC236}">
                <a16:creationId xmlns:a16="http://schemas.microsoft.com/office/drawing/2014/main" id="{719EAE50-2614-43E7-BE94-DDDC4D4A1ADF}"/>
              </a:ext>
            </a:extLst>
          </p:cNvPr>
          <p:cNvGraphicFramePr>
            <a:graphicFrameLocks noGrp="1"/>
          </p:cNvGraphicFramePr>
          <p:nvPr>
            <p:ph sz="half" idx="1"/>
            <p:extLst>
              <p:ext uri="{D42A27DB-BD31-4B8C-83A1-F6EECF244321}">
                <p14:modId xmlns:p14="http://schemas.microsoft.com/office/powerpoint/2010/main" val="1871095725"/>
              </p:ext>
            </p:extLst>
          </p:nvPr>
        </p:nvGraphicFramePr>
        <p:xfrm>
          <a:off x="7224485" y="2397072"/>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81B57470-8A69-4E83-8148-A80D673B32D2}"/>
              </a:ext>
            </a:extLst>
          </p:cNvPr>
          <p:cNvSpPr>
            <a:spLocks noGrp="1"/>
          </p:cNvSpPr>
          <p:nvPr>
            <p:ph sz="half" idx="2"/>
          </p:nvPr>
        </p:nvSpPr>
        <p:spPr>
          <a:xfrm>
            <a:off x="0" y="914399"/>
            <a:ext cx="7224485" cy="5925345"/>
          </a:xfrm>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“Now may the God of peace himself sanctify you completely, and may your whole spirit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and soul</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body be kept blameless at the coming of our Lord Jesus Christ.”  (</a:t>
            </a:r>
            <a:r>
              <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Thess. 5:23</a:t>
            </a:r>
            <a:r>
              <a:rPr lang="en-US" sz="2400" dirty="0">
                <a:effectLst/>
                <a:latin typeface="Calibri" panose="020F0502020204030204" pitchFamily="34" charset="0"/>
                <a:ea typeface="Calibri" panose="020F0502020204030204" pitchFamily="34" charset="0"/>
                <a:cs typeface="Times New Roman" panose="02020603050405020304" pitchFamily="18" charset="0"/>
              </a:rPr>
              <a:t>, ESV)</a:t>
            </a:r>
          </a:p>
          <a:p>
            <a:r>
              <a:rPr lang="en-US" dirty="0"/>
              <a:t>Man’s Soul</a:t>
            </a:r>
          </a:p>
          <a:p>
            <a:pPr lvl="1"/>
            <a:r>
              <a:rPr lang="en-US" dirty="0"/>
              <a:t>The words translated soul…</a:t>
            </a:r>
          </a:p>
          <a:p>
            <a:pPr lvl="2"/>
            <a:r>
              <a:rPr lang="en-US" dirty="0"/>
              <a:t>Greek:  </a:t>
            </a:r>
            <a:r>
              <a:rPr lang="en-US" dirty="0" err="1"/>
              <a:t>psuche</a:t>
            </a:r>
            <a:endParaRPr lang="en-US" dirty="0"/>
          </a:p>
          <a:p>
            <a:pPr lvl="2"/>
            <a:r>
              <a:rPr lang="en-US" dirty="0"/>
              <a:t>Hebrew:  nephesh</a:t>
            </a:r>
          </a:p>
          <a:p>
            <a:pPr lvl="1"/>
            <a:r>
              <a:rPr lang="en-US" dirty="0"/>
              <a:t>The words mean breath or breath of life.  </a:t>
            </a:r>
          </a:p>
          <a:p>
            <a:pPr lvl="1"/>
            <a:r>
              <a:rPr lang="en-US" dirty="0"/>
              <a:t>However, the words represent a variety of things.</a:t>
            </a:r>
          </a:p>
          <a:p>
            <a:pPr lvl="2"/>
            <a:r>
              <a:rPr lang="en-US" dirty="0"/>
              <a:t>Man’s natural body:  Luke 12:22-23</a:t>
            </a:r>
          </a:p>
          <a:p>
            <a:pPr lvl="2"/>
            <a:r>
              <a:rPr lang="en-US" dirty="0"/>
              <a:t>Man’s invisible portion:  Matthew 10:26-28</a:t>
            </a:r>
          </a:p>
          <a:p>
            <a:pPr lvl="2"/>
            <a:r>
              <a:rPr lang="en-US" dirty="0"/>
              <a:t>Man’s emotions and feelings:  Luke 1:46, Acts 14:22</a:t>
            </a:r>
          </a:p>
          <a:p>
            <a:pPr lvl="2"/>
            <a:r>
              <a:rPr lang="en-US" dirty="0"/>
              <a:t>Man’s will:  Matthew 22:37, Acts 4:32</a:t>
            </a:r>
          </a:p>
          <a:p>
            <a:pPr lvl="2"/>
            <a:r>
              <a:rPr lang="en-US" dirty="0"/>
              <a:t>Immortal Part of Man:  James 1:21, 1 Peter 1:8-9</a:t>
            </a:r>
          </a:p>
        </p:txBody>
      </p:sp>
      <p:cxnSp>
        <p:nvCxnSpPr>
          <p:cNvPr id="7" name="Straight Connector 6">
            <a:extLst>
              <a:ext uri="{FF2B5EF4-FFF2-40B4-BE49-F238E27FC236}">
                <a16:creationId xmlns:a16="http://schemas.microsoft.com/office/drawing/2014/main" id="{A68C9F7E-6DDC-4DA9-80B5-54E045B7030C}"/>
              </a:ext>
            </a:extLst>
          </p:cNvPr>
          <p:cNvCxnSpPr>
            <a:cxnSpLocks/>
          </p:cNvCxnSpPr>
          <p:nvPr/>
        </p:nvCxnSpPr>
        <p:spPr>
          <a:xfrm>
            <a:off x="7429502" y="1574376"/>
            <a:ext cx="4762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5806E12-CF41-4905-BEF6-2A9EF8622D83}"/>
              </a:ext>
            </a:extLst>
          </p:cNvPr>
          <p:cNvCxnSpPr/>
          <p:nvPr/>
        </p:nvCxnSpPr>
        <p:spPr>
          <a:xfrm>
            <a:off x="7429500" y="0"/>
            <a:ext cx="0" cy="6857999"/>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314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down)">
                                      <p:cBhvr>
                                        <p:cTn id="14" dur="500"/>
                                        <p:tgtEl>
                                          <p:spTgt spid="6">
                                            <p:txEl>
                                              <p:pRg st="1" end="1"/>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down)">
                                      <p:cBhvr>
                                        <p:cTn id="20" dur="500"/>
                                        <p:tgtEl>
                                          <p:spTgt spid="6">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down)">
                                      <p:cBhvr>
                                        <p:cTn id="23" dur="500"/>
                                        <p:tgtEl>
                                          <p:spTgt spid="6">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wipe(down)">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down)">
                                      <p:cBhvr>
                                        <p:cTn id="31" dur="500"/>
                                        <p:tgtEl>
                                          <p:spTgt spid="6">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wipe(down)">
                                      <p:cBhvr>
                                        <p:cTn id="34" dur="500"/>
                                        <p:tgtEl>
                                          <p:spTgt spid="6">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down)">
                                      <p:cBhvr>
                                        <p:cTn id="37" dur="500"/>
                                        <p:tgtEl>
                                          <p:spTgt spid="6">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wipe(down)">
                                      <p:cBhvr>
                                        <p:cTn id="40" dur="500"/>
                                        <p:tgtEl>
                                          <p:spTgt spid="6">
                                            <p:txEl>
                                              <p:pRg st="9" end="9"/>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wipe(down)">
                                      <p:cBhvr>
                                        <p:cTn id="43" dur="500"/>
                                        <p:tgtEl>
                                          <p:spTgt spid="6">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wipe(down)">
                                      <p:cBhvr>
                                        <p:cTn id="46"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28000">
              <a:schemeClr val="accent2">
                <a:lumMod val="60000"/>
                <a:lumOff val="40000"/>
              </a:schemeClr>
            </a:gs>
            <a:gs pos="63000">
              <a:schemeClr val="accent1">
                <a:lumMod val="45000"/>
                <a:lumOff val="55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9CAF74-F23A-4583-B173-E7A0A52BA81F}"/>
              </a:ext>
            </a:extLst>
          </p:cNvPr>
          <p:cNvSpPr txBox="1"/>
          <p:nvPr/>
        </p:nvSpPr>
        <p:spPr>
          <a:xfrm>
            <a:off x="7429504" y="57970"/>
            <a:ext cx="4762496" cy="1015663"/>
          </a:xfrm>
          <a:prstGeom prst="rect">
            <a:avLst/>
          </a:prstGeom>
          <a:noFill/>
        </p:spPr>
        <p:txBody>
          <a:bodyPr wrap="square" rtlCol="0">
            <a:spAutoFit/>
          </a:bodyPr>
          <a:lstStyle/>
          <a:p>
            <a:r>
              <a:rPr lang="en-US" sz="2000" b="1" i="1" dirty="0">
                <a:latin typeface="Times New Roman" panose="02020603050405020304" pitchFamily="18" charset="0"/>
                <a:cs typeface="Times New Roman" panose="02020603050405020304" pitchFamily="18" charset="0"/>
              </a:rPr>
              <a:t>References:  </a:t>
            </a:r>
            <a:r>
              <a:rPr lang="en-US" sz="2000" dirty="0">
                <a:latin typeface="Times New Roman" panose="02020603050405020304" pitchFamily="18" charset="0"/>
                <a:cs typeface="Times New Roman" panose="02020603050405020304" pitchFamily="18" charset="0"/>
              </a:rPr>
              <a:t>John 4:24, Zechariah 12:1, Hebrews 12:9, Genesis 1:26-27, Genesis 2:7, Ecclesiastes 12:7</a:t>
            </a:r>
          </a:p>
        </p:txBody>
      </p:sp>
      <p:sp>
        <p:nvSpPr>
          <p:cNvPr id="5" name="Title 4">
            <a:extLst>
              <a:ext uri="{FF2B5EF4-FFF2-40B4-BE49-F238E27FC236}">
                <a16:creationId xmlns:a16="http://schemas.microsoft.com/office/drawing/2014/main" id="{97CFBC07-BB12-4A40-9AD1-8A9B8117E8B1}"/>
              </a:ext>
            </a:extLst>
          </p:cNvPr>
          <p:cNvSpPr>
            <a:spLocks noGrp="1"/>
          </p:cNvSpPr>
          <p:nvPr>
            <p:ph type="title"/>
          </p:nvPr>
        </p:nvSpPr>
        <p:spPr>
          <a:xfrm>
            <a:off x="0" y="18255"/>
            <a:ext cx="7895771" cy="896145"/>
          </a:xfrm>
        </p:spPr>
        <p:txBody>
          <a:bodyPr/>
          <a:lstStyle/>
          <a:p>
            <a:r>
              <a:rPr lang="en-US" b="1" u="sng" dirty="0"/>
              <a:t>The Uniqueness of Man</a:t>
            </a:r>
          </a:p>
        </p:txBody>
      </p:sp>
      <p:graphicFrame>
        <p:nvGraphicFramePr>
          <p:cNvPr id="4" name="Content Placeholder 3">
            <a:extLst>
              <a:ext uri="{FF2B5EF4-FFF2-40B4-BE49-F238E27FC236}">
                <a16:creationId xmlns:a16="http://schemas.microsoft.com/office/drawing/2014/main" id="{719EAE50-2614-43E7-BE94-DDDC4D4A1ADF}"/>
              </a:ext>
            </a:extLst>
          </p:cNvPr>
          <p:cNvGraphicFramePr>
            <a:graphicFrameLocks noGrp="1"/>
          </p:cNvGraphicFramePr>
          <p:nvPr>
            <p:ph sz="half" idx="1"/>
            <p:extLst>
              <p:ext uri="{D42A27DB-BD31-4B8C-83A1-F6EECF244321}">
                <p14:modId xmlns:p14="http://schemas.microsoft.com/office/powerpoint/2010/main" val="2810607842"/>
              </p:ext>
            </p:extLst>
          </p:nvPr>
        </p:nvGraphicFramePr>
        <p:xfrm>
          <a:off x="7224485" y="2397072"/>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81B57470-8A69-4E83-8148-A80D673B32D2}"/>
              </a:ext>
            </a:extLst>
          </p:cNvPr>
          <p:cNvSpPr>
            <a:spLocks noGrp="1"/>
          </p:cNvSpPr>
          <p:nvPr>
            <p:ph sz="half" idx="2"/>
          </p:nvPr>
        </p:nvSpPr>
        <p:spPr>
          <a:xfrm>
            <a:off x="0" y="914399"/>
            <a:ext cx="7224485" cy="5925345"/>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“Now may the God of peace himself sanctify you completely, and may your whole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spirit</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soul and body be kept blameless at the coming of our Lord Jesus Christ.”  (</a:t>
            </a:r>
            <a:r>
              <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Thess. 5:23</a:t>
            </a:r>
            <a:r>
              <a:rPr lang="en-US" sz="2400" dirty="0">
                <a:effectLst/>
                <a:latin typeface="Calibri" panose="020F0502020204030204" pitchFamily="34" charset="0"/>
                <a:ea typeface="Calibri" panose="020F0502020204030204" pitchFamily="34" charset="0"/>
                <a:cs typeface="Times New Roman" panose="02020603050405020304" pitchFamily="18" charset="0"/>
              </a:rPr>
              <a:t>, ESV)</a:t>
            </a:r>
          </a:p>
          <a:p>
            <a:r>
              <a:rPr lang="en-US" dirty="0"/>
              <a:t>Man’s Spirit</a:t>
            </a:r>
          </a:p>
          <a:p>
            <a:pPr lvl="1"/>
            <a:r>
              <a:rPr lang="en-US" dirty="0"/>
              <a:t>The words translated soul…</a:t>
            </a:r>
          </a:p>
          <a:p>
            <a:pPr lvl="2"/>
            <a:r>
              <a:rPr lang="en-US" dirty="0"/>
              <a:t>Greek:  </a:t>
            </a:r>
            <a:r>
              <a:rPr lang="en-US" i="1" dirty="0"/>
              <a:t>pneuma</a:t>
            </a:r>
          </a:p>
          <a:p>
            <a:pPr lvl="2"/>
            <a:r>
              <a:rPr lang="en-US" dirty="0"/>
              <a:t>Hebrew:  </a:t>
            </a:r>
            <a:r>
              <a:rPr lang="en-US" i="1" dirty="0" err="1"/>
              <a:t>rauch</a:t>
            </a:r>
            <a:endParaRPr lang="en-US" i="1" dirty="0"/>
          </a:p>
          <a:p>
            <a:pPr lvl="1"/>
            <a:r>
              <a:rPr lang="en-US" dirty="0"/>
              <a:t>Again, the words mean breath or wind.  Like the wind, it is invisible, powerful and immaterial (Vine).  </a:t>
            </a:r>
          </a:p>
          <a:p>
            <a:pPr lvl="1"/>
            <a:r>
              <a:rPr lang="en-US" dirty="0"/>
              <a:t>God, Himself, is a spirit.  (John 4:24)</a:t>
            </a:r>
          </a:p>
          <a:p>
            <a:pPr lvl="1"/>
            <a:r>
              <a:rPr lang="en-US" dirty="0"/>
              <a:t>God is the Father of our spirits.  (Zech. 12:1, Heb.12:9)</a:t>
            </a:r>
          </a:p>
          <a:p>
            <a:pPr lvl="1"/>
            <a:r>
              <a:rPr lang="en-US" dirty="0"/>
              <a:t>Therefore, our spirits are what make us unique and in the image of God.  (Gen. 1:26-27, 2:7, Eccl. 12:7)</a:t>
            </a:r>
          </a:p>
        </p:txBody>
      </p:sp>
      <p:cxnSp>
        <p:nvCxnSpPr>
          <p:cNvPr id="7" name="Straight Connector 6">
            <a:extLst>
              <a:ext uri="{FF2B5EF4-FFF2-40B4-BE49-F238E27FC236}">
                <a16:creationId xmlns:a16="http://schemas.microsoft.com/office/drawing/2014/main" id="{A68C9F7E-6DDC-4DA9-80B5-54E045B7030C}"/>
              </a:ext>
            </a:extLst>
          </p:cNvPr>
          <p:cNvCxnSpPr>
            <a:cxnSpLocks/>
          </p:cNvCxnSpPr>
          <p:nvPr/>
        </p:nvCxnSpPr>
        <p:spPr>
          <a:xfrm>
            <a:off x="7429502" y="1574376"/>
            <a:ext cx="4762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5806E12-CF41-4905-BEF6-2A9EF8622D83}"/>
              </a:ext>
            </a:extLst>
          </p:cNvPr>
          <p:cNvCxnSpPr/>
          <p:nvPr/>
        </p:nvCxnSpPr>
        <p:spPr>
          <a:xfrm>
            <a:off x="7429500" y="0"/>
            <a:ext cx="0" cy="6857999"/>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896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down)">
                                      <p:cBhvr>
                                        <p:cTn id="14" dur="500"/>
                                        <p:tgtEl>
                                          <p:spTgt spid="6">
                                            <p:txEl>
                                              <p:pRg st="1" end="1"/>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down)">
                                      <p:cBhvr>
                                        <p:cTn id="20" dur="500"/>
                                        <p:tgtEl>
                                          <p:spTgt spid="6">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down)">
                                      <p:cBhvr>
                                        <p:cTn id="23" dur="500"/>
                                        <p:tgtEl>
                                          <p:spTgt spid="6">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wipe(down)">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down)">
                                      <p:cBhvr>
                                        <p:cTn id="31" dur="5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wipe(down)">
                                      <p:cBhvr>
                                        <p:cTn id="36" dur="500"/>
                                        <p:tgtEl>
                                          <p:spTgt spid="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wipe(down)">
                                      <p:cBhvr>
                                        <p:cTn id="4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16491F-BB3C-40ED-945A-E90C3B5F7E73}"/>
              </a:ext>
            </a:extLst>
          </p:cNvPr>
          <p:cNvSpPr>
            <a:spLocks noGrp="1"/>
          </p:cNvSpPr>
          <p:nvPr>
            <p:ph type="title"/>
          </p:nvPr>
        </p:nvSpPr>
        <p:spPr>
          <a:xfrm>
            <a:off x="0" y="1"/>
            <a:ext cx="7272997" cy="1026941"/>
          </a:xfrm>
        </p:spPr>
        <p:txBody>
          <a:bodyPr/>
          <a:lstStyle/>
          <a:p>
            <a:r>
              <a:rPr lang="en-US" b="1" u="sng" dirty="0"/>
              <a:t>Man’s Tragic Past &amp; Present</a:t>
            </a:r>
          </a:p>
        </p:txBody>
      </p:sp>
      <p:sp>
        <p:nvSpPr>
          <p:cNvPr id="6" name="Content Placeholder 5">
            <a:extLst>
              <a:ext uri="{FF2B5EF4-FFF2-40B4-BE49-F238E27FC236}">
                <a16:creationId xmlns:a16="http://schemas.microsoft.com/office/drawing/2014/main" id="{98844C1D-FA4D-4D19-A91A-233C439B2263}"/>
              </a:ext>
            </a:extLst>
          </p:cNvPr>
          <p:cNvSpPr>
            <a:spLocks noGrp="1"/>
          </p:cNvSpPr>
          <p:nvPr>
            <p:ph idx="1"/>
          </p:nvPr>
        </p:nvSpPr>
        <p:spPr>
          <a:xfrm>
            <a:off x="-1" y="1014803"/>
            <a:ext cx="7272997" cy="4828394"/>
          </a:xfrm>
        </p:spPr>
        <p:txBody>
          <a:bodyPr>
            <a:normAutofit lnSpcReduction="10000"/>
          </a:bodyPr>
          <a:lstStyle/>
          <a:p>
            <a:r>
              <a:rPr lang="en-US" dirty="0"/>
              <a:t>In the garden of Eden, man had everything:</a:t>
            </a:r>
          </a:p>
          <a:p>
            <a:pPr lvl="1"/>
            <a:r>
              <a:rPr lang="en-US" dirty="0"/>
              <a:t>He had a relationship with God.</a:t>
            </a:r>
          </a:p>
          <a:p>
            <a:pPr lvl="1"/>
            <a:r>
              <a:rPr lang="en-US" dirty="0"/>
              <a:t>He had access to physical life.</a:t>
            </a:r>
          </a:p>
          <a:p>
            <a:pPr lvl="1"/>
            <a:r>
              <a:rPr lang="en-US" dirty="0"/>
              <a:t>He had a work to do.</a:t>
            </a:r>
          </a:p>
          <a:p>
            <a:pPr lvl="1"/>
            <a:r>
              <a:rPr lang="en-US" dirty="0"/>
              <a:t>He had commands to obey.</a:t>
            </a:r>
          </a:p>
          <a:p>
            <a:r>
              <a:rPr lang="en-US" dirty="0"/>
              <a:t>However, man disobeyed the commands of God (Genesis 3:1-7), causing consequences:</a:t>
            </a:r>
          </a:p>
          <a:p>
            <a:pPr lvl="1"/>
            <a:r>
              <a:rPr lang="en-US" b="1" u="sng" dirty="0"/>
              <a:t>Spiritual Consequences</a:t>
            </a:r>
            <a:r>
              <a:rPr lang="en-US" dirty="0"/>
              <a:t>:  Sin is completely against the nature of God and therefore it separated Adam and Eve from God.  (Isaiah 59:1-2)</a:t>
            </a:r>
          </a:p>
          <a:p>
            <a:pPr lvl="1"/>
            <a:r>
              <a:rPr lang="en-US" b="1" u="sng" dirty="0"/>
              <a:t>Physical Consequences</a:t>
            </a:r>
            <a:r>
              <a:rPr lang="en-US" dirty="0"/>
              <a:t>:  God had put physical death as a consequence of disobedience.  (Genesis 2:17, 3:19, 3:22-24, 5:1-5)</a:t>
            </a:r>
          </a:p>
          <a:p>
            <a:endParaRPr lang="en-US" dirty="0"/>
          </a:p>
          <a:p>
            <a:endParaRPr lang="en-US" dirty="0"/>
          </a:p>
        </p:txBody>
      </p:sp>
      <p:grpSp>
        <p:nvGrpSpPr>
          <p:cNvPr id="15" name="Group 14">
            <a:extLst>
              <a:ext uri="{FF2B5EF4-FFF2-40B4-BE49-F238E27FC236}">
                <a16:creationId xmlns:a16="http://schemas.microsoft.com/office/drawing/2014/main" id="{9D0F1A12-EF7F-49C6-9F56-6F10886C1FBC}"/>
              </a:ext>
            </a:extLst>
          </p:cNvPr>
          <p:cNvGrpSpPr/>
          <p:nvPr/>
        </p:nvGrpSpPr>
        <p:grpSpPr>
          <a:xfrm>
            <a:off x="0" y="0"/>
            <a:ext cx="7429500" cy="6857999"/>
            <a:chOff x="0" y="0"/>
            <a:chExt cx="7429500" cy="6857999"/>
          </a:xfrm>
        </p:grpSpPr>
        <p:cxnSp>
          <p:nvCxnSpPr>
            <p:cNvPr id="8" name="Straight Connector 7">
              <a:extLst>
                <a:ext uri="{FF2B5EF4-FFF2-40B4-BE49-F238E27FC236}">
                  <a16:creationId xmlns:a16="http://schemas.microsoft.com/office/drawing/2014/main" id="{4848B8F0-7753-439F-9C43-F3AD45F2D2C9}"/>
                </a:ext>
              </a:extLst>
            </p:cNvPr>
            <p:cNvCxnSpPr/>
            <p:nvPr/>
          </p:nvCxnSpPr>
          <p:spPr>
            <a:xfrm>
              <a:off x="0" y="6084277"/>
              <a:ext cx="7429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327BB2-6017-4305-822A-64ADF1A83BA7}"/>
                </a:ext>
              </a:extLst>
            </p:cNvPr>
            <p:cNvCxnSpPr/>
            <p:nvPr/>
          </p:nvCxnSpPr>
          <p:spPr>
            <a:xfrm>
              <a:off x="7429500" y="0"/>
              <a:ext cx="0" cy="6857999"/>
            </a:xfrm>
            <a:prstGeom prst="line">
              <a:avLst/>
            </a:prstGeom>
            <a:ln w="38100"/>
          </p:spPr>
          <p:style>
            <a:lnRef idx="3">
              <a:schemeClr val="accent1"/>
            </a:lnRef>
            <a:fillRef idx="0">
              <a:schemeClr val="accent1"/>
            </a:fillRef>
            <a:effectRef idx="2">
              <a:schemeClr val="accent1"/>
            </a:effectRef>
            <a:fontRef idx="minor">
              <a:schemeClr val="tx1"/>
            </a:fontRef>
          </p:style>
        </p:cxnSp>
      </p:grpSp>
      <p:sp>
        <p:nvSpPr>
          <p:cNvPr id="13" name="TextBox 12">
            <a:extLst>
              <a:ext uri="{FF2B5EF4-FFF2-40B4-BE49-F238E27FC236}">
                <a16:creationId xmlns:a16="http://schemas.microsoft.com/office/drawing/2014/main" id="{785FEFEE-8EFC-4E45-85E7-87B3D6A04DA1}"/>
              </a:ext>
            </a:extLst>
          </p:cNvPr>
          <p:cNvSpPr txBox="1"/>
          <p:nvPr/>
        </p:nvSpPr>
        <p:spPr>
          <a:xfrm>
            <a:off x="7522569" y="3630578"/>
            <a:ext cx="4605997" cy="2554545"/>
          </a:xfrm>
          <a:prstGeom prst="rect">
            <a:avLst/>
          </a:prstGeom>
          <a:noFill/>
        </p:spPr>
        <p:txBody>
          <a:bodyPr wrap="square" rtlCol="0">
            <a:sp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“So when the woman saw that the tree was good for food, and that it was a delight to the eyes, and that the tree was to be desired to make one wise, she took of its fruit and ate, and she also gave some to her husband who was with her, and he ate.”</a:t>
            </a:r>
          </a:p>
          <a:p>
            <a:pPr algn="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Genesis 3:6, ESV</a:t>
            </a:r>
          </a:p>
        </p:txBody>
      </p:sp>
      <p:sp>
        <p:nvSpPr>
          <p:cNvPr id="14" name="TextBox 13">
            <a:extLst>
              <a:ext uri="{FF2B5EF4-FFF2-40B4-BE49-F238E27FC236}">
                <a16:creationId xmlns:a16="http://schemas.microsoft.com/office/drawing/2014/main" id="{13E14F80-F0E5-4BBA-A1EE-0D1DF8A7700E}"/>
              </a:ext>
            </a:extLst>
          </p:cNvPr>
          <p:cNvSpPr txBox="1"/>
          <p:nvPr/>
        </p:nvSpPr>
        <p:spPr>
          <a:xfrm>
            <a:off x="-78252" y="6094525"/>
            <a:ext cx="7429497" cy="830997"/>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References:  </a:t>
            </a:r>
            <a:r>
              <a:rPr lang="en-US" sz="2400" dirty="0">
                <a:latin typeface="Times New Roman" panose="02020603050405020304" pitchFamily="18" charset="0"/>
                <a:cs typeface="Times New Roman" panose="02020603050405020304" pitchFamily="18" charset="0"/>
              </a:rPr>
              <a:t>Genesis 3:8, Genesis 2:9, Genesis 3:22, Genesis 2:15-17, Genesis 3:1-7, Isaiah 59:1-2</a:t>
            </a:r>
          </a:p>
        </p:txBody>
      </p:sp>
      <p:pic>
        <p:nvPicPr>
          <p:cNvPr id="2" name="Picture 1">
            <a:extLst>
              <a:ext uri="{FF2B5EF4-FFF2-40B4-BE49-F238E27FC236}">
                <a16:creationId xmlns:a16="http://schemas.microsoft.com/office/drawing/2014/main" id="{DB418380-EC4A-4D82-AB48-49B46701F5EB}"/>
              </a:ext>
            </a:extLst>
          </p:cNvPr>
          <p:cNvPicPr>
            <a:picLocks noChangeAspect="1"/>
          </p:cNvPicPr>
          <p:nvPr/>
        </p:nvPicPr>
        <p:blipFill>
          <a:blip r:embed="rId2"/>
          <a:stretch>
            <a:fillRect/>
          </a:stretch>
        </p:blipFill>
        <p:spPr>
          <a:xfrm>
            <a:off x="7585276" y="57323"/>
            <a:ext cx="4480585" cy="3371678"/>
          </a:xfrm>
          <a:prstGeom prst="rect">
            <a:avLst/>
          </a:prstGeom>
        </p:spPr>
      </p:pic>
    </p:spTree>
    <p:extLst>
      <p:ext uri="{BB962C8B-B14F-4D97-AF65-F5344CB8AC3E}">
        <p14:creationId xmlns:p14="http://schemas.microsoft.com/office/powerpoint/2010/main" val="240926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16491F-BB3C-40ED-945A-E90C3B5F7E73}"/>
              </a:ext>
            </a:extLst>
          </p:cNvPr>
          <p:cNvSpPr>
            <a:spLocks noGrp="1"/>
          </p:cNvSpPr>
          <p:nvPr>
            <p:ph type="title"/>
          </p:nvPr>
        </p:nvSpPr>
        <p:spPr>
          <a:xfrm>
            <a:off x="0" y="1"/>
            <a:ext cx="7272997" cy="1026941"/>
          </a:xfrm>
        </p:spPr>
        <p:txBody>
          <a:bodyPr/>
          <a:lstStyle/>
          <a:p>
            <a:r>
              <a:rPr lang="en-US" b="1" u="sng" dirty="0"/>
              <a:t>Man’s Tragic Past &amp; Present</a:t>
            </a:r>
          </a:p>
        </p:txBody>
      </p:sp>
      <p:sp>
        <p:nvSpPr>
          <p:cNvPr id="6" name="Content Placeholder 5">
            <a:extLst>
              <a:ext uri="{FF2B5EF4-FFF2-40B4-BE49-F238E27FC236}">
                <a16:creationId xmlns:a16="http://schemas.microsoft.com/office/drawing/2014/main" id="{98844C1D-FA4D-4D19-A91A-233C439B2263}"/>
              </a:ext>
            </a:extLst>
          </p:cNvPr>
          <p:cNvSpPr>
            <a:spLocks noGrp="1"/>
          </p:cNvSpPr>
          <p:nvPr>
            <p:ph idx="1"/>
          </p:nvPr>
        </p:nvSpPr>
        <p:spPr>
          <a:xfrm>
            <a:off x="-1" y="1014803"/>
            <a:ext cx="7272997" cy="4828394"/>
          </a:xfrm>
        </p:spPr>
        <p:txBody>
          <a:bodyPr>
            <a:normAutofit/>
          </a:bodyPr>
          <a:lstStyle/>
          <a:p>
            <a:r>
              <a:rPr lang="en-US" dirty="0"/>
              <a:t>Even today, man still is faced with death.</a:t>
            </a:r>
          </a:p>
          <a:p>
            <a:r>
              <a:rPr lang="en-US" dirty="0"/>
              <a:t>Spiritual Death</a:t>
            </a:r>
          </a:p>
          <a:p>
            <a:pPr lvl="1"/>
            <a:r>
              <a:rPr lang="en-US" dirty="0"/>
              <a:t>We do not inherit Adam’s sin.  However, all accountable men willingly choose to disobey God at some point.  This sin leads to spiritual death.</a:t>
            </a:r>
          </a:p>
          <a:p>
            <a:pPr lvl="1"/>
            <a:r>
              <a:rPr lang="en-US" dirty="0"/>
              <a:t>Because of this sin and our inability to obtain forgiveness on our own, God sent His Son.  (John 3:16)</a:t>
            </a:r>
          </a:p>
          <a:p>
            <a:r>
              <a:rPr lang="en-US" dirty="0"/>
              <a:t>Physical Death</a:t>
            </a:r>
          </a:p>
          <a:p>
            <a:pPr lvl="1"/>
            <a:r>
              <a:rPr lang="en-US" dirty="0"/>
              <a:t>Because of the initial sin of Adam and Eve, we all will experience physical death. </a:t>
            </a:r>
          </a:p>
          <a:p>
            <a:endParaRPr lang="en-US" dirty="0"/>
          </a:p>
        </p:txBody>
      </p:sp>
      <p:grpSp>
        <p:nvGrpSpPr>
          <p:cNvPr id="15" name="Group 14">
            <a:extLst>
              <a:ext uri="{FF2B5EF4-FFF2-40B4-BE49-F238E27FC236}">
                <a16:creationId xmlns:a16="http://schemas.microsoft.com/office/drawing/2014/main" id="{9D0F1A12-EF7F-49C6-9F56-6F10886C1FBC}"/>
              </a:ext>
            </a:extLst>
          </p:cNvPr>
          <p:cNvGrpSpPr/>
          <p:nvPr/>
        </p:nvGrpSpPr>
        <p:grpSpPr>
          <a:xfrm>
            <a:off x="0" y="0"/>
            <a:ext cx="7429500" cy="6857999"/>
            <a:chOff x="0" y="0"/>
            <a:chExt cx="7429500" cy="6857999"/>
          </a:xfrm>
        </p:grpSpPr>
        <p:cxnSp>
          <p:nvCxnSpPr>
            <p:cNvPr id="8" name="Straight Connector 7">
              <a:extLst>
                <a:ext uri="{FF2B5EF4-FFF2-40B4-BE49-F238E27FC236}">
                  <a16:creationId xmlns:a16="http://schemas.microsoft.com/office/drawing/2014/main" id="{4848B8F0-7753-439F-9C43-F3AD45F2D2C9}"/>
                </a:ext>
              </a:extLst>
            </p:cNvPr>
            <p:cNvCxnSpPr/>
            <p:nvPr/>
          </p:nvCxnSpPr>
          <p:spPr>
            <a:xfrm>
              <a:off x="0" y="6084277"/>
              <a:ext cx="7429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327BB2-6017-4305-822A-64ADF1A83BA7}"/>
                </a:ext>
              </a:extLst>
            </p:cNvPr>
            <p:cNvCxnSpPr/>
            <p:nvPr/>
          </p:nvCxnSpPr>
          <p:spPr>
            <a:xfrm>
              <a:off x="7429500" y="0"/>
              <a:ext cx="0" cy="6857999"/>
            </a:xfrm>
            <a:prstGeom prst="line">
              <a:avLst/>
            </a:prstGeom>
            <a:ln w="38100"/>
          </p:spPr>
          <p:style>
            <a:lnRef idx="3">
              <a:schemeClr val="accent1"/>
            </a:lnRef>
            <a:fillRef idx="0">
              <a:schemeClr val="accent1"/>
            </a:fillRef>
            <a:effectRef idx="2">
              <a:schemeClr val="accent1"/>
            </a:effectRef>
            <a:fontRef idx="minor">
              <a:schemeClr val="tx1"/>
            </a:fontRef>
          </p:style>
        </p:cxnSp>
      </p:grpSp>
      <p:sp>
        <p:nvSpPr>
          <p:cNvPr id="13" name="TextBox 12">
            <a:extLst>
              <a:ext uri="{FF2B5EF4-FFF2-40B4-BE49-F238E27FC236}">
                <a16:creationId xmlns:a16="http://schemas.microsoft.com/office/drawing/2014/main" id="{785FEFEE-8EFC-4E45-85E7-87B3D6A04DA1}"/>
              </a:ext>
            </a:extLst>
          </p:cNvPr>
          <p:cNvSpPr txBox="1"/>
          <p:nvPr/>
        </p:nvSpPr>
        <p:spPr>
          <a:xfrm>
            <a:off x="7522569" y="3630578"/>
            <a:ext cx="4605997" cy="2554545"/>
          </a:xfrm>
          <a:prstGeom prst="rect">
            <a:avLst/>
          </a:prstGeom>
          <a:noFill/>
        </p:spPr>
        <p:txBody>
          <a:bodyPr wrap="square" rtlCol="0">
            <a:sp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“For as </a:t>
            </a:r>
            <a:r>
              <a:rPr lang="en-US" sz="2000" dirty="0">
                <a:latin typeface="Calibri" panose="020F0502020204030204" pitchFamily="34" charset="0"/>
                <a:ea typeface="Calibri" panose="020F0502020204030204" pitchFamily="34" charset="0"/>
                <a:cs typeface="Times New Roman" panose="02020603050405020304" pitchFamily="18" charset="0"/>
              </a:rPr>
              <a:t>in Adam all die, so also in Christ all shall be made alive</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gn="r">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1 Corinthians 15:22</a:t>
            </a:r>
            <a:r>
              <a:rPr lang="en-US" sz="2000" dirty="0">
                <a:effectLst/>
                <a:latin typeface="Calibri" panose="020F0502020204030204" pitchFamily="34" charset="0"/>
                <a:ea typeface="Calibri" panose="020F0502020204030204" pitchFamily="34" charset="0"/>
                <a:cs typeface="Times New Roman" panose="02020603050405020304" pitchFamily="18" charset="0"/>
              </a:rPr>
              <a:t>, ESV</a:t>
            </a:r>
          </a:p>
          <a:p>
            <a:pPr marL="342900" indent="-342900" algn="r">
              <a:buFontTx/>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r">
              <a:buFontTx/>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“And just as it is appointed for man to die once, and after that comes judgment.”</a:t>
            </a:r>
          </a:p>
          <a:p>
            <a:pPr marL="342900" indent="-342900" algn="r">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Hebrews 9:27</a:t>
            </a:r>
            <a:r>
              <a:rPr lang="en-US" sz="2000" dirty="0">
                <a:effectLst/>
                <a:latin typeface="Calibri" panose="020F0502020204030204" pitchFamily="34" charset="0"/>
                <a:ea typeface="Calibri" panose="020F0502020204030204" pitchFamily="34" charset="0"/>
                <a:cs typeface="Times New Roman" panose="02020603050405020304" pitchFamily="18" charset="0"/>
              </a:rPr>
              <a:t>, ESV</a:t>
            </a:r>
          </a:p>
        </p:txBody>
      </p:sp>
      <p:sp>
        <p:nvSpPr>
          <p:cNvPr id="14" name="TextBox 13">
            <a:extLst>
              <a:ext uri="{FF2B5EF4-FFF2-40B4-BE49-F238E27FC236}">
                <a16:creationId xmlns:a16="http://schemas.microsoft.com/office/drawing/2014/main" id="{13E14F80-F0E5-4BBA-A1EE-0D1DF8A7700E}"/>
              </a:ext>
            </a:extLst>
          </p:cNvPr>
          <p:cNvSpPr txBox="1"/>
          <p:nvPr/>
        </p:nvSpPr>
        <p:spPr>
          <a:xfrm>
            <a:off x="-78252" y="6094525"/>
            <a:ext cx="7429497" cy="830997"/>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References:  </a:t>
            </a:r>
            <a:r>
              <a:rPr lang="en-US" sz="2400" dirty="0">
                <a:latin typeface="Times New Roman" panose="02020603050405020304" pitchFamily="18" charset="0"/>
                <a:cs typeface="Times New Roman" panose="02020603050405020304" pitchFamily="18" charset="0"/>
              </a:rPr>
              <a:t>Romans 5:12, Romans 6:23, Ephesians 2:1, James 1:15, 1 Corinthians 15:22, Hebrews 9:27</a:t>
            </a:r>
          </a:p>
        </p:txBody>
      </p:sp>
      <p:pic>
        <p:nvPicPr>
          <p:cNvPr id="2" name="Picture 1">
            <a:extLst>
              <a:ext uri="{FF2B5EF4-FFF2-40B4-BE49-F238E27FC236}">
                <a16:creationId xmlns:a16="http://schemas.microsoft.com/office/drawing/2014/main" id="{DB418380-EC4A-4D82-AB48-49B46701F5EB}"/>
              </a:ext>
            </a:extLst>
          </p:cNvPr>
          <p:cNvPicPr>
            <a:picLocks noChangeAspect="1"/>
          </p:cNvPicPr>
          <p:nvPr/>
        </p:nvPicPr>
        <p:blipFill>
          <a:blip r:embed="rId2"/>
          <a:stretch>
            <a:fillRect/>
          </a:stretch>
        </p:blipFill>
        <p:spPr>
          <a:xfrm>
            <a:off x="7585276" y="57323"/>
            <a:ext cx="4480585" cy="3371678"/>
          </a:xfrm>
          <a:prstGeom prst="rect">
            <a:avLst/>
          </a:prstGeom>
        </p:spPr>
      </p:pic>
    </p:spTree>
    <p:extLst>
      <p:ext uri="{BB962C8B-B14F-4D97-AF65-F5344CB8AC3E}">
        <p14:creationId xmlns:p14="http://schemas.microsoft.com/office/powerpoint/2010/main" val="295745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16491F-BB3C-40ED-945A-E90C3B5F7E73}"/>
              </a:ext>
            </a:extLst>
          </p:cNvPr>
          <p:cNvSpPr>
            <a:spLocks noGrp="1"/>
          </p:cNvSpPr>
          <p:nvPr>
            <p:ph type="title"/>
          </p:nvPr>
        </p:nvSpPr>
        <p:spPr>
          <a:xfrm>
            <a:off x="0" y="1"/>
            <a:ext cx="7272997" cy="1026941"/>
          </a:xfrm>
        </p:spPr>
        <p:txBody>
          <a:bodyPr/>
          <a:lstStyle/>
          <a:p>
            <a:r>
              <a:rPr lang="en-US" b="1" u="sng" dirty="0"/>
              <a:t>Conclusion</a:t>
            </a:r>
          </a:p>
        </p:txBody>
      </p:sp>
      <p:sp>
        <p:nvSpPr>
          <p:cNvPr id="6" name="Content Placeholder 5">
            <a:extLst>
              <a:ext uri="{FF2B5EF4-FFF2-40B4-BE49-F238E27FC236}">
                <a16:creationId xmlns:a16="http://schemas.microsoft.com/office/drawing/2014/main" id="{98844C1D-FA4D-4D19-A91A-233C439B2263}"/>
              </a:ext>
            </a:extLst>
          </p:cNvPr>
          <p:cNvSpPr>
            <a:spLocks noGrp="1"/>
          </p:cNvSpPr>
          <p:nvPr>
            <p:ph idx="1"/>
          </p:nvPr>
        </p:nvSpPr>
        <p:spPr>
          <a:xfrm>
            <a:off x="-1" y="1014803"/>
            <a:ext cx="7272997" cy="4949899"/>
          </a:xfrm>
        </p:spPr>
        <p:txBody>
          <a:bodyPr>
            <a:normAutofit lnSpcReduction="10000"/>
          </a:bodyPr>
          <a:lstStyle/>
          <a:p>
            <a:r>
              <a:rPr lang="en-US" dirty="0"/>
              <a:t>Man is God’s unique creation.</a:t>
            </a:r>
          </a:p>
          <a:p>
            <a:r>
              <a:rPr lang="en-US" dirty="0"/>
              <a:t>Man has a tragic past and present.</a:t>
            </a:r>
          </a:p>
          <a:p>
            <a:pPr lvl="1"/>
            <a:r>
              <a:rPr lang="en-US" dirty="0"/>
              <a:t>Adam and Eve sinned causing a spiritual separation from God.  All accountable men have since followed the same path and sinned.  </a:t>
            </a:r>
          </a:p>
          <a:p>
            <a:pPr lvl="1"/>
            <a:r>
              <a:rPr lang="en-US" dirty="0"/>
              <a:t>Adam and Eve’s sin also caused physical death for themselves and all men thereafter.</a:t>
            </a:r>
          </a:p>
          <a:p>
            <a:pPr lvl="1"/>
            <a:r>
              <a:rPr lang="en-US" dirty="0"/>
              <a:t>It is this death – what happens after this life – that we will study in future lessons.</a:t>
            </a:r>
          </a:p>
          <a:p>
            <a:r>
              <a:rPr lang="en-US" dirty="0"/>
              <a:t>For now, we need to understand that we do not have to experience eternal spiritual separation from God.  Salvation can be found through Jesus Christ!</a:t>
            </a:r>
          </a:p>
          <a:p>
            <a:endParaRPr lang="en-US" dirty="0"/>
          </a:p>
        </p:txBody>
      </p:sp>
      <p:grpSp>
        <p:nvGrpSpPr>
          <p:cNvPr id="15" name="Group 14">
            <a:extLst>
              <a:ext uri="{FF2B5EF4-FFF2-40B4-BE49-F238E27FC236}">
                <a16:creationId xmlns:a16="http://schemas.microsoft.com/office/drawing/2014/main" id="{9D0F1A12-EF7F-49C6-9F56-6F10886C1FBC}"/>
              </a:ext>
            </a:extLst>
          </p:cNvPr>
          <p:cNvGrpSpPr/>
          <p:nvPr/>
        </p:nvGrpSpPr>
        <p:grpSpPr>
          <a:xfrm>
            <a:off x="0" y="0"/>
            <a:ext cx="7429500" cy="6857999"/>
            <a:chOff x="0" y="0"/>
            <a:chExt cx="7429500" cy="6857999"/>
          </a:xfrm>
        </p:grpSpPr>
        <p:cxnSp>
          <p:nvCxnSpPr>
            <p:cNvPr id="8" name="Straight Connector 7">
              <a:extLst>
                <a:ext uri="{FF2B5EF4-FFF2-40B4-BE49-F238E27FC236}">
                  <a16:creationId xmlns:a16="http://schemas.microsoft.com/office/drawing/2014/main" id="{4848B8F0-7753-439F-9C43-F3AD45F2D2C9}"/>
                </a:ext>
              </a:extLst>
            </p:cNvPr>
            <p:cNvCxnSpPr/>
            <p:nvPr/>
          </p:nvCxnSpPr>
          <p:spPr>
            <a:xfrm>
              <a:off x="0" y="6084277"/>
              <a:ext cx="7429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327BB2-6017-4305-822A-64ADF1A83BA7}"/>
                </a:ext>
              </a:extLst>
            </p:cNvPr>
            <p:cNvCxnSpPr/>
            <p:nvPr/>
          </p:nvCxnSpPr>
          <p:spPr>
            <a:xfrm>
              <a:off x="7429500" y="0"/>
              <a:ext cx="0" cy="6857999"/>
            </a:xfrm>
            <a:prstGeom prst="line">
              <a:avLst/>
            </a:prstGeom>
            <a:ln w="38100"/>
          </p:spPr>
          <p:style>
            <a:lnRef idx="3">
              <a:schemeClr val="accent1"/>
            </a:lnRef>
            <a:fillRef idx="0">
              <a:schemeClr val="accent1"/>
            </a:fillRef>
            <a:effectRef idx="2">
              <a:schemeClr val="accent1"/>
            </a:effectRef>
            <a:fontRef idx="minor">
              <a:schemeClr val="tx1"/>
            </a:fontRef>
          </p:style>
        </p:cxnSp>
      </p:grpSp>
      <p:sp>
        <p:nvSpPr>
          <p:cNvPr id="14" name="TextBox 13">
            <a:extLst>
              <a:ext uri="{FF2B5EF4-FFF2-40B4-BE49-F238E27FC236}">
                <a16:creationId xmlns:a16="http://schemas.microsoft.com/office/drawing/2014/main" id="{13E14F80-F0E5-4BBA-A1EE-0D1DF8A7700E}"/>
              </a:ext>
            </a:extLst>
          </p:cNvPr>
          <p:cNvSpPr txBox="1"/>
          <p:nvPr/>
        </p:nvSpPr>
        <p:spPr>
          <a:xfrm>
            <a:off x="-78252" y="6094525"/>
            <a:ext cx="7429497"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References:  </a:t>
            </a:r>
            <a:r>
              <a:rPr lang="en-US" sz="2400" dirty="0">
                <a:latin typeface="Times New Roman" panose="02020603050405020304" pitchFamily="18" charset="0"/>
                <a:cs typeface="Times New Roman" panose="02020603050405020304" pitchFamily="18" charset="0"/>
              </a:rPr>
              <a:t>Ephesians 2:1-10</a:t>
            </a:r>
          </a:p>
        </p:txBody>
      </p:sp>
      <p:pic>
        <p:nvPicPr>
          <p:cNvPr id="3" name="Picture 2">
            <a:extLst>
              <a:ext uri="{FF2B5EF4-FFF2-40B4-BE49-F238E27FC236}">
                <a16:creationId xmlns:a16="http://schemas.microsoft.com/office/drawing/2014/main" id="{8901D478-B171-4E10-BC90-0BA48A5C493A}"/>
              </a:ext>
            </a:extLst>
          </p:cNvPr>
          <p:cNvPicPr>
            <a:picLocks noChangeAspect="1"/>
          </p:cNvPicPr>
          <p:nvPr/>
        </p:nvPicPr>
        <p:blipFill>
          <a:blip r:embed="rId2"/>
          <a:stretch>
            <a:fillRect/>
          </a:stretch>
        </p:blipFill>
        <p:spPr>
          <a:xfrm>
            <a:off x="7586003" y="568153"/>
            <a:ext cx="4382398" cy="5843197"/>
          </a:xfrm>
          <a:prstGeom prst="rect">
            <a:avLst/>
          </a:prstGeom>
        </p:spPr>
      </p:pic>
    </p:spTree>
    <p:extLst>
      <p:ext uri="{BB962C8B-B14F-4D97-AF65-F5344CB8AC3E}">
        <p14:creationId xmlns:p14="http://schemas.microsoft.com/office/powerpoint/2010/main" val="37397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2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500"/>
                                        <p:tgtEl>
                                          <p:spTgt spid="6">
                                            <p:txEl>
                                              <p:pRg st="1" end="1"/>
                                            </p:txEl>
                                          </p:spTgt>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down)">
                                      <p:cBhvr>
                                        <p:cTn id="23" dur="500"/>
                                        <p:tgtEl>
                                          <p:spTgt spid="6">
                                            <p:txEl>
                                              <p:pRg st="4" end="4"/>
                                            </p:txEl>
                                          </p:spTgt>
                                        </p:tgtEl>
                                      </p:cBhvr>
                                    </p:animEffect>
                                  </p:childTnLst>
                                </p:cTn>
                              </p:par>
                            </p:childTnLst>
                          </p:cTn>
                        </p:par>
                        <p:par>
                          <p:cTn id="24" fill="hold">
                            <p:stCondLst>
                              <p:cond delay="4500"/>
                            </p:stCondLst>
                            <p:childTnLst>
                              <p:par>
                                <p:cTn id="25" presetID="22" presetClass="entr" presetSubtype="4" fill="hold" grpId="0" nodeType="afterEffect">
                                  <p:stCondLst>
                                    <p:cond delay="50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1346</Words>
  <Application>Microsoft Office PowerPoint</Application>
  <PresentationFormat>Widescreen</PresentationFormat>
  <Paragraphs>89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What comes next?  A Study of What Comes After This Life</vt:lpstr>
      <vt:lpstr>God’s Unique Creation</vt:lpstr>
      <vt:lpstr>The Uniqueness of Man</vt:lpstr>
      <vt:lpstr>The Uniqueness of Man</vt:lpstr>
      <vt:lpstr>The Uniqueness of Man</vt:lpstr>
      <vt:lpstr>Man’s Tragic Past &amp; Present</vt:lpstr>
      <vt:lpstr>Man’s Tragic Past &amp; Present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Jeb Holt</dc:creator>
  <cp:lastModifiedBy>Jeb Holt</cp:lastModifiedBy>
  <cp:revision>26</cp:revision>
  <dcterms:created xsi:type="dcterms:W3CDTF">2020-11-28T23:20:47Z</dcterms:created>
  <dcterms:modified xsi:type="dcterms:W3CDTF">2020-12-12T19:26:49Z</dcterms:modified>
</cp:coreProperties>
</file>