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Lst>
  <p:notesMasterIdLst>
    <p:notesMasterId r:id="rId56"/>
  </p:notesMasterIdLst>
  <p:sldIdLst>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5" r:id="rId21"/>
    <p:sldId id="259" r:id="rId22"/>
    <p:sldId id="257" r:id="rId23"/>
    <p:sldId id="258" r:id="rId24"/>
    <p:sldId id="256" r:id="rId25"/>
    <p:sldId id="262" r:id="rId26"/>
    <p:sldId id="264" r:id="rId27"/>
    <p:sldId id="260" r:id="rId28"/>
    <p:sldId id="261" r:id="rId29"/>
    <p:sldId id="26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98"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0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78181-8DB9-4CAB-BBFE-205146510735}"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750EE-912F-4C01-B253-50AC504BD363}" type="slidenum">
              <a:rPr lang="en-US" smtClean="0"/>
              <a:t>‹#›</a:t>
            </a:fld>
            <a:endParaRPr lang="en-US"/>
          </a:p>
        </p:txBody>
      </p:sp>
    </p:spTree>
    <p:extLst>
      <p:ext uri="{BB962C8B-B14F-4D97-AF65-F5344CB8AC3E}">
        <p14:creationId xmlns:p14="http://schemas.microsoft.com/office/powerpoint/2010/main" val="6383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endParaRPr lang="en-US"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ltLang="en-US"/>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26D6EC6F-AF33-41A5-AD8D-4709FB12C5D5}" type="slidenum">
              <a:rPr lang="en-US" altLang="en-US" smtClean="0"/>
              <a:pPr/>
              <a:t>‹#›</a:t>
            </a:fld>
            <a:endParaRPr lang="en-US" alt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44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C2C28E-88EA-4B8C-8475-E12CB2F8C9C7}" type="slidenum">
              <a:rPr lang="en-US" altLang="en-US" smtClean="0"/>
              <a:pPr/>
              <a:t>‹#›</a:t>
            </a:fld>
            <a:endParaRPr lang="en-US" altLang="en-US"/>
          </a:p>
        </p:txBody>
      </p:sp>
    </p:spTree>
    <p:extLst>
      <p:ext uri="{BB962C8B-B14F-4D97-AF65-F5344CB8AC3E}">
        <p14:creationId xmlns:p14="http://schemas.microsoft.com/office/powerpoint/2010/main" val="412351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CCC927F-DAE4-411D-A4B5-ADC48B7B343B}" type="slidenum">
              <a:rPr lang="en-US" altLang="en-US" smtClean="0"/>
              <a:pPr/>
              <a:t>‹#›</a:t>
            </a:fld>
            <a:endParaRPr lang="en-US" altLang="en-US"/>
          </a:p>
        </p:txBody>
      </p:sp>
    </p:spTree>
    <p:extLst>
      <p:ext uri="{BB962C8B-B14F-4D97-AF65-F5344CB8AC3E}">
        <p14:creationId xmlns:p14="http://schemas.microsoft.com/office/powerpoint/2010/main" val="242810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429420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63E6409-8AD4-43A4-B8D3-7FCC4DB38ACC}" type="slidenum">
              <a:rPr lang="en-US" altLang="en-US" smtClean="0"/>
              <a:pPr/>
              <a:t>‹#›</a:t>
            </a:fld>
            <a:endParaRPr lang="en-US" altLang="en-US"/>
          </a:p>
        </p:txBody>
      </p:sp>
    </p:spTree>
    <p:extLst>
      <p:ext uri="{BB962C8B-B14F-4D97-AF65-F5344CB8AC3E}">
        <p14:creationId xmlns:p14="http://schemas.microsoft.com/office/powerpoint/2010/main" val="102190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7491CDF-2BD5-4780-B189-6AF4A621719C}" type="slidenum">
              <a:rPr lang="en-US" altLang="en-US" smtClean="0"/>
              <a:pPr/>
              <a:t>‹#›</a:t>
            </a:fld>
            <a:endParaRPr lang="en-US" alt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47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CB0AC0D-F4AC-4DDB-9F3F-DB4AF624754F}" type="slidenum">
              <a:rPr lang="en-US" altLang="en-US" smtClean="0"/>
              <a:pPr/>
              <a:t>‹#›</a:t>
            </a:fld>
            <a:endParaRPr lang="en-US" altLang="en-US"/>
          </a:p>
        </p:txBody>
      </p:sp>
    </p:spTree>
    <p:extLst>
      <p:ext uri="{BB962C8B-B14F-4D97-AF65-F5344CB8AC3E}">
        <p14:creationId xmlns:p14="http://schemas.microsoft.com/office/powerpoint/2010/main" val="10073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4B71836-3C84-469E-92D4-7514C48E802F}" type="slidenum">
              <a:rPr lang="en-US" altLang="en-US" smtClean="0"/>
              <a:pPr/>
              <a:t>‹#›</a:t>
            </a:fld>
            <a:endParaRPr lang="en-US" altLang="en-US"/>
          </a:p>
        </p:txBody>
      </p:sp>
    </p:spTree>
    <p:extLst>
      <p:ext uri="{BB962C8B-B14F-4D97-AF65-F5344CB8AC3E}">
        <p14:creationId xmlns:p14="http://schemas.microsoft.com/office/powerpoint/2010/main" val="17270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7619BEF-ACE0-41C0-8AE7-C42BE7745314}" type="slidenum">
              <a:rPr lang="en-US" altLang="en-US" smtClean="0"/>
              <a:pPr/>
              <a:t>‹#›</a:t>
            </a:fld>
            <a:endParaRPr lang="en-US" altLang="en-US"/>
          </a:p>
        </p:txBody>
      </p:sp>
    </p:spTree>
    <p:extLst>
      <p:ext uri="{BB962C8B-B14F-4D97-AF65-F5344CB8AC3E}">
        <p14:creationId xmlns:p14="http://schemas.microsoft.com/office/powerpoint/2010/main" val="148353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4BF88D1-9970-47D4-A4C8-0395A0F309ED}" type="slidenum">
              <a:rPr lang="en-US" altLang="en-US" smtClean="0"/>
              <a:pPr/>
              <a:t>‹#›</a:t>
            </a:fld>
            <a:endParaRPr lang="en-US" altLang="en-US"/>
          </a:p>
        </p:txBody>
      </p:sp>
    </p:spTree>
    <p:extLst>
      <p:ext uri="{BB962C8B-B14F-4D97-AF65-F5344CB8AC3E}">
        <p14:creationId xmlns:p14="http://schemas.microsoft.com/office/powerpoint/2010/main" val="68183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2E6CE69-09CA-4131-B92C-98C49F4A9CAE}" type="slidenum">
              <a:rPr lang="en-US" altLang="en-US" smtClean="0"/>
              <a:pPr/>
              <a:t>‹#›</a:t>
            </a:fld>
            <a:endParaRPr lang="en-US" altLang="en-US"/>
          </a:p>
        </p:txBody>
      </p:sp>
    </p:spTree>
    <p:extLst>
      <p:ext uri="{BB962C8B-B14F-4D97-AF65-F5344CB8AC3E}">
        <p14:creationId xmlns:p14="http://schemas.microsoft.com/office/powerpoint/2010/main" val="109892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488057-2F0E-4EC3-9F82-757EFD6D69DE}" type="slidenum">
              <a:rPr lang="en-US" altLang="en-US" smtClean="0"/>
              <a:pPr/>
              <a:t>‹#›</a:t>
            </a:fld>
            <a:endParaRPr lang="en-US" altLang="en-US"/>
          </a:p>
        </p:txBody>
      </p:sp>
    </p:spTree>
    <p:extLst>
      <p:ext uri="{BB962C8B-B14F-4D97-AF65-F5344CB8AC3E}">
        <p14:creationId xmlns:p14="http://schemas.microsoft.com/office/powerpoint/2010/main" val="43943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endParaRPr lang="en-US"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F4B71836-3C84-469E-92D4-7514C48E802F}" type="slidenum">
              <a:rPr lang="en-US" altLang="en-US" smtClean="0"/>
              <a:pPr/>
              <a:t>‹#›</a:t>
            </a:fld>
            <a:endParaRPr lang="en-US" altLang="en-US"/>
          </a:p>
        </p:txBody>
      </p:sp>
    </p:spTree>
    <p:extLst>
      <p:ext uri="{BB962C8B-B14F-4D97-AF65-F5344CB8AC3E}">
        <p14:creationId xmlns:p14="http://schemas.microsoft.com/office/powerpoint/2010/main" val="73077233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10/30/2022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1381105595"/>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- 3.4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3</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047 - God Is So Good - 4.1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623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64934EF-5651-94D9-AF1A-24BA1B919D46}"/>
              </a:ext>
            </a:extLst>
          </p:cNvPr>
          <p:cNvSpPr>
            <a:spLocks noGrp="1" noRot="1" noChangeArrowheads="1"/>
          </p:cNvSpPr>
          <p:nvPr>
            <p:ph idx="1"/>
          </p:nvPr>
        </p:nvSpPr>
        <p:spPr>
          <a:xfrm>
            <a:off x="0" y="152400"/>
            <a:ext cx="12192000" cy="6705600"/>
          </a:xfrm>
        </p:spPr>
        <p:txBody>
          <a:bodyPr>
            <a:noAutofit/>
          </a:bodyPr>
          <a:lstStyle/>
          <a:p>
            <a:pPr marL="36900" indent="0">
              <a:lnSpc>
                <a:spcPct val="90000"/>
              </a:lnSpc>
              <a:buNone/>
            </a:pPr>
            <a:r>
              <a:rPr lang="en-US" altLang="en-US" sz="3400" dirty="0">
                <a:solidFill>
                  <a:schemeClr val="tx1"/>
                </a:solidFill>
                <a:effectLst/>
              </a:rPr>
              <a:t>Now the multitude of those who believed were of one heart and one soul; neither did anyone say that any of the things he possessed was his own, but they had all things in common. And with great power the apostles gave witness to the resurrection of the Lord Jesus. And great grace was upon them all. Nor was there anyone among them who lacked; for all who were possessors of lands or houses sold them and brought the proceeds of the things that were sold, and laid them at the apostles' feet; and they distributed to each as anyone had need. And </a:t>
            </a:r>
            <a:r>
              <a:rPr lang="en-US" altLang="en-US" sz="3400" dirty="0" err="1">
                <a:solidFill>
                  <a:schemeClr val="tx1"/>
                </a:solidFill>
                <a:effectLst/>
              </a:rPr>
              <a:t>Joses</a:t>
            </a:r>
            <a:r>
              <a:rPr lang="en-US" altLang="en-US" sz="3400" dirty="0">
                <a:solidFill>
                  <a:schemeClr val="tx1"/>
                </a:solidFill>
                <a:effectLst/>
              </a:rPr>
              <a:t>, who was also named Barnabas by the apostles (which is translated Son of Encouragement), a Levite of the country of Cyprus, having land, sold it, and brought the money and laid it at the apostles' feet. (Acts 4:32-37 NKJV)</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976768D8-B73A-1051-B60F-6F2019CF528C}"/>
              </a:ext>
            </a:extLst>
          </p:cNvPr>
          <p:cNvSpPr txBox="1">
            <a:spLocks noChangeArrowheads="1"/>
          </p:cNvSpPr>
          <p:nvPr/>
        </p:nvSpPr>
        <p:spPr bwMode="auto">
          <a:xfrm>
            <a:off x="0" y="117693"/>
            <a:ext cx="121158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500" b="1" u="sng" dirty="0"/>
              <a:t>But </a:t>
            </a:r>
            <a:r>
              <a:rPr lang="en-US" altLang="en-US" sz="3500" dirty="0"/>
              <a:t>a certain man named Ananias, with Sapphira his wife, sold a possession. And he kept back part of the proceeds, his wife also being aware of it, and brought a certain part and laid it at the apostles' feet. But Peter said, "Ananias, why has Satan filled your heart to lie to the Holy Spirit and keep back part of the price of the land for yourself? "While it remained, was it not your own? And after it was sold, was it not in your own control? Why have you conceived this thing in your heart? You have not lied to men but to God." Then Ananias, hearing these words, fell down and breathed his last. So great fear came upon all those who heard these things. (Acts 5:1-5 NKJV)</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08ECF5AE-237A-0807-3195-A2A0224092B5}"/>
              </a:ext>
            </a:extLst>
          </p:cNvPr>
          <p:cNvSpPr txBox="1">
            <a:spLocks noChangeArrowheads="1"/>
          </p:cNvSpPr>
          <p:nvPr/>
        </p:nvSpPr>
        <p:spPr bwMode="auto">
          <a:xfrm>
            <a:off x="0" y="0"/>
            <a:ext cx="12192000"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400" dirty="0"/>
              <a:t>And the young men arose and wrapped him up, carried him out, and buried him. Now it was about three hours later when his wife came in, not knowing what had happened. And Peter answered her, "Tell me whether you sold the land for so much?" She said, "Yes, for so much." Then Peter said to her, "How is it that you have agreed together to test the Spirit of the Lord? Look, the feet of those who have buried your husband are at the door, and they will carry you out." Then immediately she fell down at his feet and breathed her last. And the young men came in and found her dead, and carrying her out, buried her by her husband. So great fear came upon all the church and upon all who heard these things. (Acts 5:6-11 NKJV)</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5F395A-57D0-48F8-FDBF-835B447B6A6E}"/>
              </a:ext>
            </a:extLst>
          </p:cNvPr>
          <p:cNvSpPr>
            <a:spLocks noGrp="1" noChangeArrowheads="1"/>
          </p:cNvSpPr>
          <p:nvPr>
            <p:ph type="ctrTitle"/>
          </p:nvPr>
        </p:nvSpPr>
        <p:spPr>
          <a:xfrm>
            <a:off x="8153401" y="609600"/>
            <a:ext cx="4038600" cy="3657601"/>
          </a:xfrm>
        </p:spPr>
        <p:txBody>
          <a:bodyPr>
            <a:normAutofit fontScale="90000"/>
          </a:bodyPr>
          <a:lstStyle/>
          <a:p>
            <a:r>
              <a:rPr lang="en-US" altLang="en-US" dirty="0"/>
              <a:t>Life Lessons From Ananias &amp; Sapphira</a:t>
            </a:r>
          </a:p>
        </p:txBody>
      </p:sp>
      <p:sp>
        <p:nvSpPr>
          <p:cNvPr id="2051" name="Rectangle 3">
            <a:extLst>
              <a:ext uri="{FF2B5EF4-FFF2-40B4-BE49-F238E27FC236}">
                <a16:creationId xmlns:a16="http://schemas.microsoft.com/office/drawing/2014/main" id="{5A5BCB39-17A4-93AC-6851-DE0B7DD6229F}"/>
              </a:ext>
            </a:extLst>
          </p:cNvPr>
          <p:cNvSpPr>
            <a:spLocks noGrp="1" noChangeArrowheads="1"/>
          </p:cNvSpPr>
          <p:nvPr>
            <p:ph type="subTitle" idx="1"/>
          </p:nvPr>
        </p:nvSpPr>
        <p:spPr>
          <a:xfrm>
            <a:off x="8153400" y="5410201"/>
            <a:ext cx="4017579" cy="1447800"/>
          </a:xfrm>
        </p:spPr>
        <p:txBody>
          <a:bodyPr>
            <a:normAutofit/>
          </a:bodyPr>
          <a:lstStyle/>
          <a:p>
            <a:r>
              <a:rPr lang="en-US" altLang="en-US" sz="2800" dirty="0"/>
              <a:t>Acts 5:1-11</a:t>
            </a:r>
          </a:p>
        </p:txBody>
      </p:sp>
      <p:pic>
        <p:nvPicPr>
          <p:cNvPr id="5" name="Picture 4">
            <a:extLst>
              <a:ext uri="{FF2B5EF4-FFF2-40B4-BE49-F238E27FC236}">
                <a16:creationId xmlns:a16="http://schemas.microsoft.com/office/drawing/2014/main" id="{00EADF9A-82AE-AABA-D79A-AA36B8F333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1534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A027DF1-055D-BB15-64FD-5B53EC913FDC}"/>
              </a:ext>
            </a:extLst>
          </p:cNvPr>
          <p:cNvSpPr>
            <a:spLocks noGrp="1" noRot="1" noChangeArrowheads="1"/>
          </p:cNvSpPr>
          <p:nvPr>
            <p:ph type="title"/>
          </p:nvPr>
        </p:nvSpPr>
        <p:spPr>
          <a:xfrm>
            <a:off x="0" y="76200"/>
            <a:ext cx="12192000" cy="1295400"/>
          </a:xfrm>
        </p:spPr>
        <p:txBody>
          <a:bodyPr>
            <a:noAutofit/>
          </a:bodyPr>
          <a:lstStyle/>
          <a:p>
            <a:r>
              <a:rPr lang="en-US" altLang="en-US" sz="4400" dirty="0"/>
              <a:t>#1 – Your Spouse Has A Great Influence On You.</a:t>
            </a:r>
          </a:p>
        </p:txBody>
      </p:sp>
      <p:sp>
        <p:nvSpPr>
          <p:cNvPr id="12291" name="Rectangle 3">
            <a:extLst>
              <a:ext uri="{FF2B5EF4-FFF2-40B4-BE49-F238E27FC236}">
                <a16:creationId xmlns:a16="http://schemas.microsoft.com/office/drawing/2014/main" id="{C66C0639-1A0A-722C-2FAA-77DC24C02B99}"/>
              </a:ext>
            </a:extLst>
          </p:cNvPr>
          <p:cNvSpPr>
            <a:spLocks noGrp="1" noRot="1" noChangeArrowheads="1"/>
          </p:cNvSpPr>
          <p:nvPr>
            <p:ph idx="1"/>
          </p:nvPr>
        </p:nvSpPr>
        <p:spPr>
          <a:xfrm>
            <a:off x="0" y="1447800"/>
            <a:ext cx="7145422" cy="4648200"/>
          </a:xfrm>
        </p:spPr>
        <p:txBody>
          <a:bodyPr>
            <a:noAutofit/>
          </a:bodyPr>
          <a:lstStyle/>
          <a:p>
            <a:pPr>
              <a:lnSpc>
                <a:spcPct val="80000"/>
              </a:lnSpc>
            </a:pPr>
            <a:r>
              <a:rPr lang="en-US" sz="3000" dirty="0"/>
              <a:t>Had either of them been a better spouse, the whole thing would not have happened. </a:t>
            </a:r>
          </a:p>
          <a:p>
            <a:pPr>
              <a:lnSpc>
                <a:spcPct val="80000"/>
              </a:lnSpc>
            </a:pPr>
            <a:r>
              <a:rPr lang="en-US" sz="3000" dirty="0"/>
              <a:t>One of the blessings of marriage is that you have someone who can be strong when you are weak (Ecclesiastes 4:9-12).</a:t>
            </a:r>
          </a:p>
          <a:p>
            <a:pPr>
              <a:lnSpc>
                <a:spcPct val="80000"/>
              </a:lnSpc>
            </a:pPr>
            <a:r>
              <a:rPr lang="en-US" sz="3000" dirty="0"/>
              <a:t>I know of no single factor that has more to do with your faithfulness to God than your spouse.</a:t>
            </a:r>
          </a:p>
          <a:p>
            <a:pPr>
              <a:lnSpc>
                <a:spcPct val="80000"/>
              </a:lnSpc>
            </a:pPr>
            <a:r>
              <a:rPr lang="en-US" sz="3000" dirty="0"/>
              <a:t>Husband and wife are to </a:t>
            </a:r>
            <a:r>
              <a:rPr lang="en-US" sz="3000" b="1" dirty="0"/>
              <a:t>help </a:t>
            </a:r>
            <a:r>
              <a:rPr lang="en-US" sz="3000" dirty="0"/>
              <a:t>each other to faithfulness not hinder each other!</a:t>
            </a:r>
          </a:p>
        </p:txBody>
      </p:sp>
      <p:pic>
        <p:nvPicPr>
          <p:cNvPr id="5" name="Picture 4" descr="A picture containing text, outdoor">
            <a:extLst>
              <a:ext uri="{FF2B5EF4-FFF2-40B4-BE49-F238E27FC236}">
                <a16:creationId xmlns:a16="http://schemas.microsoft.com/office/drawing/2014/main" id="{87798DED-CCBD-4460-5BD0-708F88E3FC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9000" y="2057400"/>
            <a:ext cx="4812632" cy="3429000"/>
          </a:xfrm>
          <a:prstGeom prst="rect">
            <a:avLst/>
          </a:prstGeom>
        </p:spPr>
      </p:pic>
      <p:sp>
        <p:nvSpPr>
          <p:cNvPr id="6" name="TextBox 5">
            <a:extLst>
              <a:ext uri="{FF2B5EF4-FFF2-40B4-BE49-F238E27FC236}">
                <a16:creationId xmlns:a16="http://schemas.microsoft.com/office/drawing/2014/main" id="{605A3BBC-2C31-F0C1-E7CC-15FB6BFEB12D}"/>
              </a:ext>
            </a:extLst>
          </p:cNvPr>
          <p:cNvSpPr txBox="1"/>
          <p:nvPr/>
        </p:nvSpPr>
        <p:spPr>
          <a:xfrm>
            <a:off x="7239000" y="5638800"/>
            <a:ext cx="4812632" cy="461665"/>
          </a:xfrm>
          <a:prstGeom prst="rect">
            <a:avLst/>
          </a:prstGeom>
          <a:noFill/>
        </p:spPr>
        <p:txBody>
          <a:bodyPr wrap="square" rtlCol="0">
            <a:spAutoFit/>
          </a:bodyPr>
          <a:lstStyle/>
          <a:p>
            <a:pPr algn="ctr"/>
            <a:r>
              <a:rPr lang="en-US" sz="2400" dirty="0"/>
              <a:t>Husband and Wife are a Team!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10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A027DF1-055D-BB15-64FD-5B53EC913FDC}"/>
              </a:ext>
            </a:extLst>
          </p:cNvPr>
          <p:cNvSpPr>
            <a:spLocks noGrp="1" noRot="1" noChangeArrowheads="1"/>
          </p:cNvSpPr>
          <p:nvPr>
            <p:ph type="title"/>
          </p:nvPr>
        </p:nvSpPr>
        <p:spPr>
          <a:xfrm>
            <a:off x="0" y="0"/>
            <a:ext cx="12192000" cy="970450"/>
          </a:xfrm>
        </p:spPr>
        <p:txBody>
          <a:bodyPr>
            <a:normAutofit/>
          </a:bodyPr>
          <a:lstStyle/>
          <a:p>
            <a:r>
              <a:rPr lang="en-US" altLang="en-US" dirty="0"/>
              <a:t>#2 - Do Not Do Good To Try To Impress Men</a:t>
            </a:r>
          </a:p>
        </p:txBody>
      </p:sp>
      <p:sp>
        <p:nvSpPr>
          <p:cNvPr id="12291" name="Rectangle 3">
            <a:extLst>
              <a:ext uri="{FF2B5EF4-FFF2-40B4-BE49-F238E27FC236}">
                <a16:creationId xmlns:a16="http://schemas.microsoft.com/office/drawing/2014/main" id="{C66C0639-1A0A-722C-2FAA-77DC24C02B99}"/>
              </a:ext>
            </a:extLst>
          </p:cNvPr>
          <p:cNvSpPr>
            <a:spLocks noGrp="1" noRot="1" noChangeArrowheads="1"/>
          </p:cNvSpPr>
          <p:nvPr>
            <p:ph idx="1"/>
          </p:nvPr>
        </p:nvSpPr>
        <p:spPr>
          <a:xfrm>
            <a:off x="0" y="1143000"/>
            <a:ext cx="12192000" cy="4648200"/>
          </a:xfrm>
        </p:spPr>
        <p:txBody>
          <a:bodyPr>
            <a:noAutofit/>
          </a:bodyPr>
          <a:lstStyle/>
          <a:p>
            <a:pPr>
              <a:lnSpc>
                <a:spcPct val="80000"/>
              </a:lnSpc>
            </a:pPr>
            <a:r>
              <a:rPr lang="en-US" altLang="en-US" sz="3200" dirty="0">
                <a:solidFill>
                  <a:schemeClr val="tx1"/>
                </a:solidFill>
              </a:rPr>
              <a:t>Ananias and Sapphira wanted people to think they had given all. They were trying to impress men.</a:t>
            </a:r>
          </a:p>
          <a:p>
            <a:pPr lvl="1">
              <a:lnSpc>
                <a:spcPct val="80000"/>
              </a:lnSpc>
            </a:pPr>
            <a:r>
              <a:rPr lang="en-US" altLang="en-US" sz="2800" i="1" dirty="0">
                <a:solidFill>
                  <a:schemeClr val="tx1"/>
                </a:solidFill>
              </a:rPr>
              <a:t>"Take heed that you do not do your charitable deeds before men, to be seen by them. Otherwise you have no reward from your Father in heaven. "Therefore, when you do a charitable deed, do not sound a trumpet before you as the hypocrites do in the synagogues and in the streets, that they may have glory from men. Assuredly, </a:t>
            </a:r>
            <a:r>
              <a:rPr lang="en-US" altLang="en-US" sz="2800" i="1" u="sng" dirty="0">
                <a:solidFill>
                  <a:schemeClr val="tx1"/>
                </a:solidFill>
              </a:rPr>
              <a:t>I say to you, they have their reward</a:t>
            </a:r>
            <a:r>
              <a:rPr lang="en-US" altLang="en-US" sz="2800" i="1" dirty="0">
                <a:solidFill>
                  <a:schemeClr val="tx1"/>
                </a:solidFill>
              </a:rPr>
              <a:t>. "But when you do a charitable deed, do not let your left hand know what your right hand is doing,</a:t>
            </a:r>
            <a:r>
              <a:rPr lang="en-US" altLang="en-US" sz="2800" dirty="0">
                <a:solidFill>
                  <a:schemeClr val="tx1"/>
                </a:solidFill>
              </a:rPr>
              <a:t> (Matthew 6:1-3 NKJV)</a:t>
            </a:r>
          </a:p>
          <a:p>
            <a:pPr lvl="1">
              <a:lnSpc>
                <a:spcPct val="80000"/>
              </a:lnSpc>
            </a:pPr>
            <a:r>
              <a:rPr lang="en-US" altLang="en-US" sz="2800" i="1" dirty="0">
                <a:solidFill>
                  <a:schemeClr val="tx1"/>
                </a:solidFill>
              </a:rPr>
              <a:t>Nevertheless even among the rulers many believed in Him, but because of the Pharisees they did not confess Him, lest they should be put out of the synagogue; </a:t>
            </a:r>
            <a:r>
              <a:rPr lang="en-US" altLang="en-US" sz="2800" b="1" i="1" u="sng" dirty="0">
                <a:solidFill>
                  <a:schemeClr val="tx1"/>
                </a:solidFill>
              </a:rPr>
              <a:t>for they loved the praise of men more than the praise of God</a:t>
            </a:r>
            <a:r>
              <a:rPr lang="en-US" altLang="en-US" sz="2800" i="1" dirty="0">
                <a:solidFill>
                  <a:schemeClr val="tx1"/>
                </a:solidFill>
              </a:rPr>
              <a:t>.</a:t>
            </a:r>
            <a:r>
              <a:rPr lang="en-US" altLang="en-US" sz="2800" dirty="0">
                <a:solidFill>
                  <a:schemeClr val="tx1"/>
                </a:solidFill>
              </a:rPr>
              <a:t> (John 12:42-43 NKJV)</a:t>
            </a:r>
          </a:p>
          <a:p>
            <a:pPr>
              <a:lnSpc>
                <a:spcPct val="80000"/>
              </a:lnSpc>
            </a:pPr>
            <a:r>
              <a:rPr lang="en-US" altLang="en-US" sz="3200" dirty="0">
                <a:solidFill>
                  <a:schemeClr val="tx1"/>
                </a:solidFill>
              </a:rPr>
              <a:t>Do you broadcast your good deeds? God knows our hearts!</a:t>
            </a:r>
          </a:p>
        </p:txBody>
      </p:sp>
    </p:spTree>
    <p:extLst>
      <p:ext uri="{BB962C8B-B14F-4D97-AF65-F5344CB8AC3E}">
        <p14:creationId xmlns:p14="http://schemas.microsoft.com/office/powerpoint/2010/main" val="267814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10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54388A-A095-3CA8-E959-BBEFE6E907E5}"/>
              </a:ext>
            </a:extLst>
          </p:cNvPr>
          <p:cNvSpPr>
            <a:spLocks noGrp="1" noRot="1" noChangeArrowheads="1"/>
          </p:cNvSpPr>
          <p:nvPr>
            <p:ph type="title"/>
          </p:nvPr>
        </p:nvSpPr>
        <p:spPr>
          <a:xfrm>
            <a:off x="1752600" y="15875"/>
            <a:ext cx="8686800" cy="1279525"/>
          </a:xfrm>
        </p:spPr>
        <p:txBody>
          <a:bodyPr>
            <a:normAutofit fontScale="90000"/>
          </a:bodyPr>
          <a:lstStyle/>
          <a:p>
            <a:r>
              <a:rPr lang="en-US" altLang="en-US" dirty="0"/>
              <a:t>#3 - Something Good Can Be Turned Into Something Bad</a:t>
            </a:r>
          </a:p>
        </p:txBody>
      </p:sp>
      <p:sp>
        <p:nvSpPr>
          <p:cNvPr id="6147" name="Rectangle 3">
            <a:extLst>
              <a:ext uri="{FF2B5EF4-FFF2-40B4-BE49-F238E27FC236}">
                <a16:creationId xmlns:a16="http://schemas.microsoft.com/office/drawing/2014/main" id="{63DFCC1E-5A83-3832-98BC-8777B490794F}"/>
              </a:ext>
            </a:extLst>
          </p:cNvPr>
          <p:cNvSpPr>
            <a:spLocks noGrp="1" noRot="1" noChangeArrowheads="1"/>
          </p:cNvSpPr>
          <p:nvPr>
            <p:ph idx="1"/>
          </p:nvPr>
        </p:nvSpPr>
        <p:spPr>
          <a:xfrm>
            <a:off x="0" y="1447800"/>
            <a:ext cx="7848600" cy="4953000"/>
          </a:xfrm>
        </p:spPr>
        <p:txBody>
          <a:bodyPr>
            <a:noAutofit/>
          </a:bodyPr>
          <a:lstStyle/>
          <a:p>
            <a:pPr>
              <a:lnSpc>
                <a:spcPct val="80000"/>
              </a:lnSpc>
            </a:pPr>
            <a:r>
              <a:rPr lang="en-US" altLang="en-US" sz="3600" dirty="0">
                <a:solidFill>
                  <a:schemeClr val="tx1"/>
                </a:solidFill>
              </a:rPr>
              <a:t>What could be wrong with giving money to help those in need? </a:t>
            </a:r>
            <a:endParaRPr lang="en-US" altLang="en-US" sz="3600" i="1" dirty="0">
              <a:solidFill>
                <a:schemeClr val="tx1"/>
              </a:solidFill>
            </a:endParaRPr>
          </a:p>
          <a:p>
            <a:pPr lvl="1">
              <a:lnSpc>
                <a:spcPct val="80000"/>
              </a:lnSpc>
            </a:pPr>
            <a:r>
              <a:rPr lang="en-US" altLang="en-US" sz="3200" i="1" dirty="0">
                <a:solidFill>
                  <a:schemeClr val="tx1"/>
                </a:solidFill>
              </a:rPr>
              <a:t>For the love of money is a root of all kinds of evil, for which some have strayed from the faith in their </a:t>
            </a:r>
            <a:r>
              <a:rPr lang="en-US" altLang="en-US" sz="3200" b="1" i="1" u="sng" dirty="0">
                <a:solidFill>
                  <a:schemeClr val="tx1"/>
                </a:solidFill>
              </a:rPr>
              <a:t>greediness </a:t>
            </a:r>
            <a:r>
              <a:rPr lang="en-US" altLang="en-US" sz="3200" i="1" dirty="0">
                <a:solidFill>
                  <a:schemeClr val="tx1"/>
                </a:solidFill>
              </a:rPr>
              <a:t>and pierced themselves through with many sorrows</a:t>
            </a:r>
            <a:r>
              <a:rPr lang="en-US" altLang="en-US" sz="3200" dirty="0">
                <a:solidFill>
                  <a:schemeClr val="tx1"/>
                </a:solidFill>
              </a:rPr>
              <a:t>. (1 Timothy 6:10 NKJV)</a:t>
            </a:r>
          </a:p>
          <a:p>
            <a:pPr lvl="1">
              <a:lnSpc>
                <a:spcPct val="80000"/>
              </a:lnSpc>
            </a:pPr>
            <a:r>
              <a:rPr lang="en-US" altLang="en-US" sz="3200" b="1" i="1" u="sng" dirty="0">
                <a:solidFill>
                  <a:schemeClr val="tx1"/>
                </a:solidFill>
              </a:rPr>
              <a:t>Let your conduct be without covetousness</a:t>
            </a:r>
            <a:r>
              <a:rPr lang="en-US" altLang="en-US" sz="3200" i="1" dirty="0">
                <a:solidFill>
                  <a:schemeClr val="tx1"/>
                </a:solidFill>
              </a:rPr>
              <a:t>; be content with such things as you have. For He Himself has said, "I will never leave you nor forsake you."</a:t>
            </a:r>
            <a:r>
              <a:rPr lang="en-US" altLang="en-US" sz="3200" dirty="0">
                <a:solidFill>
                  <a:schemeClr val="tx1"/>
                </a:solidFill>
              </a:rPr>
              <a:t> (Hebrews 13:5 NKJV)</a:t>
            </a:r>
          </a:p>
        </p:txBody>
      </p:sp>
      <p:pic>
        <p:nvPicPr>
          <p:cNvPr id="5" name="Picture 4" descr="Text&#10;&#10;Description automatically generated">
            <a:extLst>
              <a:ext uri="{FF2B5EF4-FFF2-40B4-BE49-F238E27FC236}">
                <a16:creationId xmlns:a16="http://schemas.microsoft.com/office/drawing/2014/main" id="{15FDEC34-A3BB-3CE6-7F02-8B95472187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7732" y="2819400"/>
            <a:ext cx="4261281"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E6272F-82CE-6786-E848-BA06608746C1}"/>
              </a:ext>
            </a:extLst>
          </p:cNvPr>
          <p:cNvSpPr>
            <a:spLocks noGrp="1" noRot="1" noChangeArrowheads="1"/>
          </p:cNvSpPr>
          <p:nvPr>
            <p:ph type="title"/>
          </p:nvPr>
        </p:nvSpPr>
        <p:spPr>
          <a:xfrm>
            <a:off x="913795" y="0"/>
            <a:ext cx="10353762" cy="970450"/>
          </a:xfrm>
        </p:spPr>
        <p:txBody>
          <a:bodyPr>
            <a:normAutofit fontScale="90000"/>
          </a:bodyPr>
          <a:lstStyle/>
          <a:p>
            <a:r>
              <a:rPr lang="en-US" altLang="en-US" dirty="0"/>
              <a:t>#4 - You Cannot Hide Anything From God</a:t>
            </a:r>
          </a:p>
        </p:txBody>
      </p:sp>
      <p:sp>
        <p:nvSpPr>
          <p:cNvPr id="7171" name="Rectangle 3">
            <a:extLst>
              <a:ext uri="{FF2B5EF4-FFF2-40B4-BE49-F238E27FC236}">
                <a16:creationId xmlns:a16="http://schemas.microsoft.com/office/drawing/2014/main" id="{E2EFE587-9662-F8CC-0B8B-459C716E2A99}"/>
              </a:ext>
            </a:extLst>
          </p:cNvPr>
          <p:cNvSpPr>
            <a:spLocks noGrp="1" noRot="1" noChangeArrowheads="1"/>
          </p:cNvSpPr>
          <p:nvPr>
            <p:ph idx="1"/>
          </p:nvPr>
        </p:nvSpPr>
        <p:spPr>
          <a:xfrm>
            <a:off x="0" y="1447800"/>
            <a:ext cx="6705600" cy="4572000"/>
          </a:xfrm>
        </p:spPr>
        <p:txBody>
          <a:bodyPr>
            <a:noAutofit/>
          </a:bodyPr>
          <a:lstStyle/>
          <a:p>
            <a:pPr>
              <a:lnSpc>
                <a:spcPct val="80000"/>
              </a:lnSpc>
            </a:pPr>
            <a:r>
              <a:rPr lang="en-US" altLang="en-US" sz="3600" dirty="0">
                <a:solidFill>
                  <a:schemeClr val="tx1"/>
                </a:solidFill>
              </a:rPr>
              <a:t>Man can see </a:t>
            </a:r>
            <a:r>
              <a:rPr lang="en-US" altLang="en-US" sz="3600" b="1" i="1" u="sng" dirty="0">
                <a:solidFill>
                  <a:schemeClr val="tx1"/>
                </a:solidFill>
              </a:rPr>
              <a:t>what</a:t>
            </a:r>
            <a:r>
              <a:rPr lang="en-US" altLang="en-US" sz="3600" i="1" dirty="0">
                <a:solidFill>
                  <a:schemeClr val="tx1"/>
                </a:solidFill>
              </a:rPr>
              <a:t> </a:t>
            </a:r>
            <a:r>
              <a:rPr lang="en-US" altLang="en-US" sz="3600" dirty="0">
                <a:solidFill>
                  <a:schemeClr val="tx1"/>
                </a:solidFill>
              </a:rPr>
              <a:t>you do. God can see </a:t>
            </a:r>
            <a:r>
              <a:rPr lang="en-US" altLang="en-US" sz="3600" b="1" i="1" u="sng" dirty="0">
                <a:solidFill>
                  <a:schemeClr val="tx1"/>
                </a:solidFill>
              </a:rPr>
              <a:t>why </a:t>
            </a:r>
            <a:r>
              <a:rPr lang="en-US" altLang="en-US" sz="3600" dirty="0">
                <a:solidFill>
                  <a:schemeClr val="tx1"/>
                </a:solidFill>
              </a:rPr>
              <a:t>you do it.</a:t>
            </a:r>
            <a:endParaRPr lang="en-US" altLang="en-US" sz="3600" i="1" dirty="0">
              <a:solidFill>
                <a:schemeClr val="tx1"/>
              </a:solidFill>
            </a:endParaRPr>
          </a:p>
          <a:p>
            <a:pPr lvl="1">
              <a:lnSpc>
                <a:spcPct val="80000"/>
              </a:lnSpc>
            </a:pPr>
            <a:r>
              <a:rPr lang="en-US" altLang="en-US" sz="3200" i="1" dirty="0">
                <a:solidFill>
                  <a:schemeClr val="tx1"/>
                </a:solidFill>
              </a:rPr>
              <a:t>"But if you do not do so, then take note, you have sinned against the LORD; </a:t>
            </a:r>
            <a:r>
              <a:rPr lang="en-US" altLang="en-US" sz="3200" b="1" i="1" u="sng" dirty="0">
                <a:solidFill>
                  <a:schemeClr val="tx1"/>
                </a:solidFill>
              </a:rPr>
              <a:t>and be sure your sin will find you out.</a:t>
            </a:r>
            <a:r>
              <a:rPr lang="en-US" altLang="en-US" sz="3200" dirty="0">
                <a:solidFill>
                  <a:schemeClr val="tx1"/>
                </a:solidFill>
              </a:rPr>
              <a:t> (Numbers 32:23 NKJV)</a:t>
            </a:r>
          </a:p>
          <a:p>
            <a:pPr lvl="1">
              <a:lnSpc>
                <a:spcPct val="80000"/>
              </a:lnSpc>
            </a:pPr>
            <a:r>
              <a:rPr lang="en-US" altLang="en-US" sz="3200" i="1" dirty="0">
                <a:solidFill>
                  <a:schemeClr val="tx1"/>
                </a:solidFill>
              </a:rPr>
              <a:t>And </a:t>
            </a:r>
            <a:r>
              <a:rPr lang="en-US" altLang="en-US" sz="3200" b="1" i="1" u="sng" dirty="0">
                <a:solidFill>
                  <a:schemeClr val="tx1"/>
                </a:solidFill>
              </a:rPr>
              <a:t>there is no creature hidden from His sight</a:t>
            </a:r>
            <a:r>
              <a:rPr lang="en-US" altLang="en-US" sz="3200" i="1" dirty="0">
                <a:solidFill>
                  <a:schemeClr val="tx1"/>
                </a:solidFill>
              </a:rPr>
              <a:t>, but all things are naked and open to the eyes of Him to whom we must give account.</a:t>
            </a:r>
            <a:r>
              <a:rPr lang="en-US" altLang="en-US" sz="3200" dirty="0">
                <a:solidFill>
                  <a:schemeClr val="tx1"/>
                </a:solidFill>
              </a:rPr>
              <a:t> (Hebrews 4:13 NKJV)</a:t>
            </a:r>
          </a:p>
        </p:txBody>
      </p:sp>
      <p:pic>
        <p:nvPicPr>
          <p:cNvPr id="5" name="Picture 4" descr="A person standing next to a tree&#10;&#10;Description automatically generated with low confidence">
            <a:extLst>
              <a:ext uri="{FF2B5EF4-FFF2-40B4-BE49-F238E27FC236}">
                <a16:creationId xmlns:a16="http://schemas.microsoft.com/office/drawing/2014/main" id="{66CD086A-AE3C-2E33-2838-1F7CC7498A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3422" y="2133600"/>
            <a:ext cx="5418886"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ox(in)">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A194F7A-D421-A6A0-4B8F-E76FC3A2C7FF}"/>
              </a:ext>
            </a:extLst>
          </p:cNvPr>
          <p:cNvSpPr>
            <a:spLocks noGrp="1" noRot="1" noChangeArrowheads="1"/>
          </p:cNvSpPr>
          <p:nvPr>
            <p:ph type="title"/>
          </p:nvPr>
        </p:nvSpPr>
        <p:spPr>
          <a:xfrm>
            <a:off x="913795" y="0"/>
            <a:ext cx="10353762" cy="970450"/>
          </a:xfrm>
        </p:spPr>
        <p:txBody>
          <a:bodyPr>
            <a:normAutofit/>
          </a:bodyPr>
          <a:lstStyle/>
          <a:p>
            <a:r>
              <a:rPr lang="en-US" altLang="en-US" sz="4800" dirty="0"/>
              <a:t>Conclusion</a:t>
            </a:r>
          </a:p>
        </p:txBody>
      </p:sp>
      <p:sp>
        <p:nvSpPr>
          <p:cNvPr id="13315" name="Rectangle 3">
            <a:extLst>
              <a:ext uri="{FF2B5EF4-FFF2-40B4-BE49-F238E27FC236}">
                <a16:creationId xmlns:a16="http://schemas.microsoft.com/office/drawing/2014/main" id="{94714B6A-4A60-5E1E-27B7-ED1144966E13}"/>
              </a:ext>
            </a:extLst>
          </p:cNvPr>
          <p:cNvSpPr>
            <a:spLocks noGrp="1" noRot="1" noChangeArrowheads="1"/>
          </p:cNvSpPr>
          <p:nvPr>
            <p:ph idx="1"/>
          </p:nvPr>
        </p:nvSpPr>
        <p:spPr>
          <a:xfrm>
            <a:off x="0" y="1676400"/>
            <a:ext cx="8534400" cy="5181600"/>
          </a:xfrm>
        </p:spPr>
        <p:txBody>
          <a:bodyPr>
            <a:noAutofit/>
          </a:bodyPr>
          <a:lstStyle/>
          <a:p>
            <a:pPr>
              <a:lnSpc>
                <a:spcPct val="80000"/>
              </a:lnSpc>
            </a:pPr>
            <a:r>
              <a:rPr lang="en-US" sz="3300" dirty="0"/>
              <a:t>The fact that judgment doesn’t occur immediately as it did with Ananias and Sapphira, doesn’t mean that God doesn’t know and won’t hold us accountable. </a:t>
            </a:r>
          </a:p>
          <a:p>
            <a:pPr>
              <a:lnSpc>
                <a:spcPct val="80000"/>
              </a:lnSpc>
            </a:pPr>
            <a:r>
              <a:rPr lang="en-US" sz="3300" dirty="0"/>
              <a:t>Brethren, develop the kind of morals that will allow you to stand before the judgment seat of Christ and say as David did, </a:t>
            </a:r>
            <a:r>
              <a:rPr lang="en-US" sz="3300" i="1" dirty="0"/>
              <a:t>“Search me, O God, and know my heart: try me, and know my thoughts: And see if there is any wicked way in me, and lead me in the way everlasting”</a:t>
            </a:r>
            <a:r>
              <a:rPr lang="en-US" sz="3300" dirty="0"/>
              <a:t> (Psalm 139:23-24).</a:t>
            </a:r>
            <a:endParaRPr lang="en-US" altLang="en-US" sz="3300" dirty="0">
              <a:solidFill>
                <a:schemeClr val="tx1"/>
              </a:solidFill>
            </a:endParaRPr>
          </a:p>
        </p:txBody>
      </p:sp>
      <p:pic>
        <p:nvPicPr>
          <p:cNvPr id="5" name="Picture 4">
            <a:extLst>
              <a:ext uri="{FF2B5EF4-FFF2-40B4-BE49-F238E27FC236}">
                <a16:creationId xmlns:a16="http://schemas.microsoft.com/office/drawing/2014/main" id="{93B83D04-FFB4-F8F3-20C6-9374C952B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2785" y="2209800"/>
            <a:ext cx="3559215" cy="31242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accel="5000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10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accel="50000"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10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- 3.4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680 - Anywhere Is "Home"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1133 - We Have Come Into His House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12544</TotalTime>
  <Words>1575</Words>
  <Application>Microsoft Office PowerPoint</Application>
  <PresentationFormat>Widescreen</PresentationFormat>
  <Paragraphs>123</Paragraphs>
  <Slides>53</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Century Schoolbook</vt:lpstr>
      <vt:lpstr>Wingdings 2</vt:lpstr>
      <vt:lpstr>View</vt:lpstr>
      <vt:lpstr>Office Theme</vt:lpstr>
      <vt:lpstr>1133 - We Have Come Into His House - Title</vt:lpstr>
      <vt:lpstr>1133 - We Have Come Into His House - 1.1</vt:lpstr>
      <vt:lpstr>1133 - We Have Come Into His House - 1.2</vt:lpstr>
      <vt:lpstr>1133 - We Have Come Into His House - 1.3</vt:lpstr>
      <vt:lpstr>1133 - We Have Come Into His House - 1.4</vt:lpstr>
      <vt:lpstr>1133 - We Have Come Into His House - 2.1</vt:lpstr>
      <vt:lpstr>1133 - We Have Come Into His House - 2.2</vt:lpstr>
      <vt:lpstr>1133 - We Have Come Into His House - 2.3</vt:lpstr>
      <vt:lpstr>1133 - We Have Come Into His House - 2.4</vt:lpstr>
      <vt:lpstr>1133 - We Have Come Into His House - 3.1</vt:lpstr>
      <vt:lpstr>1133 - We Have Come Into His House - 3.2</vt:lpstr>
      <vt:lpstr>1133 - We Have Come Into His House - 3.3</vt:lpstr>
      <vt:lpstr>1133 - We Have Come Into His House - 3.4</vt:lpstr>
      <vt:lpstr>047 - God Is So Good - Title</vt:lpstr>
      <vt:lpstr>047 - God Is So Good - 1.1</vt:lpstr>
      <vt:lpstr>047 - God Is So Good - 2.1</vt:lpstr>
      <vt:lpstr>047 - God Is So Good - 3.1</vt:lpstr>
      <vt:lpstr>047 - God Is So Good - 4.1</vt:lpstr>
      <vt:lpstr>PowerPoint Presentation</vt:lpstr>
      <vt:lpstr>PowerPoint Presentation</vt:lpstr>
      <vt:lpstr>PowerPoint Presentation</vt:lpstr>
      <vt:lpstr>PowerPoint Presentation</vt:lpstr>
      <vt:lpstr>Life Lessons From Ananias &amp; Sapphira</vt:lpstr>
      <vt:lpstr>#1 – Your Spouse Has A Great Influence On You.</vt:lpstr>
      <vt:lpstr>#2 - Do Not Do Good To Try To Impress Men</vt:lpstr>
      <vt:lpstr>#3 - Something Good Can Be Turned Into Something Bad</vt:lpstr>
      <vt:lpstr>#4 - You Cannot Hide Anything From God</vt:lpstr>
      <vt:lpstr>Conclusion</vt:lpstr>
      <vt:lpstr>680 - Anywhere Is "Home" - Title</vt:lpstr>
      <vt:lpstr>680 - Anywhere Is "Home" - 1.1</vt:lpstr>
      <vt:lpstr>680 - Anywhere Is "Home" - 1.2</vt:lpstr>
      <vt:lpstr>680 - Anywhere Is "Home" - 1.3</vt:lpstr>
      <vt:lpstr>680 - Anywhere Is "Home" - 1.4</vt:lpstr>
      <vt:lpstr>680 - Anywhere Is "Home" - C.1</vt:lpstr>
      <vt:lpstr>680 - Anywhere Is "Home" - C.2</vt:lpstr>
      <vt:lpstr>680 - Anywhere Is "Home" - C.3</vt:lpstr>
      <vt:lpstr>680 - Anywhere Is "Home" - C.4</vt:lpstr>
      <vt:lpstr>680 - Anywhere Is "Home" - 2.1</vt:lpstr>
      <vt:lpstr>680 - Anywhere Is "Home" - 2.2</vt:lpstr>
      <vt:lpstr>680 - Anywhere Is "Home" - 2.3</vt:lpstr>
      <vt:lpstr>680 - Anywhere Is "Home" - 2.4</vt:lpstr>
      <vt:lpstr>680 - Anywhere Is "Home" - C.1</vt:lpstr>
      <vt:lpstr>680 - Anywhere Is "Home" - C.2</vt:lpstr>
      <vt:lpstr>680 - Anywhere Is "Home" - C.3</vt:lpstr>
      <vt:lpstr>680 - Anywhere Is "Home" - C.4</vt:lpstr>
      <vt:lpstr>680 - Anywhere Is "Home" - 3.1</vt:lpstr>
      <vt:lpstr>680 - Anywhere Is "Home" - 3.2</vt:lpstr>
      <vt:lpstr>680 - Anywhere Is "Home" - 3.3</vt:lpstr>
      <vt:lpstr>680 - Anywhere Is "Home" - 3.4</vt:lpstr>
      <vt:lpstr>680 - Anywhere Is "Home" - C.1</vt:lpstr>
      <vt:lpstr>680 - Anywhere Is "Home" - C.2</vt:lpstr>
      <vt:lpstr>680 - Anywhere Is "Home" - C.3</vt:lpstr>
      <vt:lpstr>680 - Anywhere Is "Home" - C.4</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Ananias &amp; Sapphira</dc:title>
  <dc:creator>System Administrator</dc:creator>
  <cp:lastModifiedBy>Ben Holt</cp:lastModifiedBy>
  <cp:revision>23</cp:revision>
  <dcterms:created xsi:type="dcterms:W3CDTF">2008-08-23T02:52:51Z</dcterms:created>
  <dcterms:modified xsi:type="dcterms:W3CDTF">2022-10-30T21:54:01Z</dcterms:modified>
</cp:coreProperties>
</file>