
<file path=[Content_Types].xml><?xml version="1.0" encoding="utf-8"?>
<Types xmlns="http://schemas.openxmlformats.org/package/2006/content-types">
  <Default Extension="bin" ContentType="image/png"/>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notesMasterIdLst>
    <p:notesMasterId r:id="rId66"/>
  </p:notesMasterIdLst>
  <p:sldIdLst>
    <p:sldId id="283" r:id="rId3"/>
    <p:sldId id="284" r:id="rId4"/>
    <p:sldId id="285" r:id="rId5"/>
    <p:sldId id="286" r:id="rId6"/>
    <p:sldId id="287" r:id="rId7"/>
    <p:sldId id="261"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274" r:id="rId21"/>
    <p:sldId id="300" r:id="rId22"/>
    <p:sldId id="276" r:id="rId23"/>
    <p:sldId id="301" r:id="rId24"/>
    <p:sldId id="302" r:id="rId25"/>
    <p:sldId id="303" r:id="rId26"/>
    <p:sldId id="304" r:id="rId27"/>
    <p:sldId id="305" r:id="rId28"/>
    <p:sldId id="282" r:id="rId29"/>
    <p:sldId id="256" r:id="rId30"/>
    <p:sldId id="280" r:id="rId31"/>
    <p:sldId id="275" r:id="rId32"/>
    <p:sldId id="257" r:id="rId33"/>
    <p:sldId id="258" r:id="rId34"/>
    <p:sldId id="259" r:id="rId35"/>
    <p:sldId id="260" r:id="rId36"/>
    <p:sldId id="278" r:id="rId37"/>
    <p:sldId id="262" r:id="rId38"/>
    <p:sldId id="263" r:id="rId39"/>
    <p:sldId id="264" r:id="rId40"/>
    <p:sldId id="265" r:id="rId41"/>
    <p:sldId id="266" r:id="rId42"/>
    <p:sldId id="267" r:id="rId43"/>
    <p:sldId id="268" r:id="rId44"/>
    <p:sldId id="269" r:id="rId45"/>
    <p:sldId id="270" r:id="rId46"/>
    <p:sldId id="271" r:id="rId47"/>
    <p:sldId id="272" r:id="rId48"/>
    <p:sldId id="273" r:id="rId49"/>
    <p:sldId id="279" r:id="rId50"/>
    <p:sldId id="281" r:id="rId51"/>
    <p:sldId id="277"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324" y="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_rels/data1.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jpeg"/><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image" Target="../media/image34.jpeg"/><Relationship Id="rId17" Type="http://schemas.openxmlformats.org/officeDocument/2006/relationships/image" Target="../media/image39.jpeg"/><Relationship Id="rId2" Type="http://schemas.openxmlformats.org/officeDocument/2006/relationships/image" Target="../media/image24.jpeg"/><Relationship Id="rId16" Type="http://schemas.openxmlformats.org/officeDocument/2006/relationships/image" Target="../media/image38.jpeg"/><Relationship Id="rId1" Type="http://schemas.openxmlformats.org/officeDocument/2006/relationships/image" Target="../media/image23.jpeg"/><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5" Type="http://schemas.openxmlformats.org/officeDocument/2006/relationships/image" Target="../media/image3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 Id="rId14" Type="http://schemas.openxmlformats.org/officeDocument/2006/relationships/image" Target="../media/image36.jpeg"/></Relationships>
</file>

<file path=ppt/diagrams/_rels/data2.xml.rels><?xml version="1.0" encoding="UTF-8" standalone="yes"?>
<Relationships xmlns="http://schemas.openxmlformats.org/package/2006/relationships"><Relationship Id="rId8" Type="http://schemas.openxmlformats.org/officeDocument/2006/relationships/image" Target="../media/image72.jpeg"/><Relationship Id="rId13" Type="http://schemas.openxmlformats.org/officeDocument/2006/relationships/image" Target="../media/image77.jpeg"/><Relationship Id="rId3" Type="http://schemas.openxmlformats.org/officeDocument/2006/relationships/image" Target="../media/image67.jpeg"/><Relationship Id="rId7" Type="http://schemas.openxmlformats.org/officeDocument/2006/relationships/image" Target="../media/image71.jpeg"/><Relationship Id="rId12" Type="http://schemas.openxmlformats.org/officeDocument/2006/relationships/image" Target="../media/image76.jpeg"/><Relationship Id="rId17" Type="http://schemas.openxmlformats.org/officeDocument/2006/relationships/image" Target="../media/image81.jpeg"/><Relationship Id="rId2" Type="http://schemas.openxmlformats.org/officeDocument/2006/relationships/image" Target="../media/image66.jpeg"/><Relationship Id="rId16" Type="http://schemas.openxmlformats.org/officeDocument/2006/relationships/image" Target="../media/image80.jpeg"/><Relationship Id="rId1" Type="http://schemas.openxmlformats.org/officeDocument/2006/relationships/image" Target="../media/image65.jpeg"/><Relationship Id="rId6" Type="http://schemas.openxmlformats.org/officeDocument/2006/relationships/image" Target="../media/image70.jpeg"/><Relationship Id="rId11" Type="http://schemas.openxmlformats.org/officeDocument/2006/relationships/image" Target="../media/image75.jpeg"/><Relationship Id="rId5" Type="http://schemas.openxmlformats.org/officeDocument/2006/relationships/image" Target="../media/image69.jpeg"/><Relationship Id="rId15" Type="http://schemas.openxmlformats.org/officeDocument/2006/relationships/image" Target="../media/image79.jpeg"/><Relationship Id="rId10" Type="http://schemas.openxmlformats.org/officeDocument/2006/relationships/image" Target="../media/image74.jpeg"/><Relationship Id="rId4" Type="http://schemas.openxmlformats.org/officeDocument/2006/relationships/image" Target="../media/image68.jpeg"/><Relationship Id="rId9" Type="http://schemas.openxmlformats.org/officeDocument/2006/relationships/image" Target="../media/image73.jpeg"/><Relationship Id="rId14" Type="http://schemas.openxmlformats.org/officeDocument/2006/relationships/image" Target="../media/image78.jpeg"/></Relationships>
</file>

<file path=ppt/diagrams/_rels/data3.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jpeg"/><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image" Target="../media/image34.jpeg"/><Relationship Id="rId17" Type="http://schemas.openxmlformats.org/officeDocument/2006/relationships/image" Target="../media/image39.jpeg"/><Relationship Id="rId2" Type="http://schemas.openxmlformats.org/officeDocument/2006/relationships/image" Target="../media/image24.jpeg"/><Relationship Id="rId16" Type="http://schemas.openxmlformats.org/officeDocument/2006/relationships/image" Target="../media/image38.jpeg"/><Relationship Id="rId1" Type="http://schemas.openxmlformats.org/officeDocument/2006/relationships/image" Target="../media/image23.jpeg"/><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5" Type="http://schemas.openxmlformats.org/officeDocument/2006/relationships/image" Target="../media/image3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 Id="rId14" Type="http://schemas.openxmlformats.org/officeDocument/2006/relationships/image" Target="../media/image36.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jpeg"/><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image" Target="../media/image34.jpeg"/><Relationship Id="rId17" Type="http://schemas.openxmlformats.org/officeDocument/2006/relationships/image" Target="../media/image39.jpeg"/><Relationship Id="rId2" Type="http://schemas.openxmlformats.org/officeDocument/2006/relationships/image" Target="../media/image24.jpeg"/><Relationship Id="rId16" Type="http://schemas.openxmlformats.org/officeDocument/2006/relationships/image" Target="../media/image38.jpeg"/><Relationship Id="rId1" Type="http://schemas.openxmlformats.org/officeDocument/2006/relationships/image" Target="../media/image23.jpeg"/><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5" Type="http://schemas.openxmlformats.org/officeDocument/2006/relationships/image" Target="../media/image3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 Id="rId14" Type="http://schemas.openxmlformats.org/officeDocument/2006/relationships/image" Target="../media/image36.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72.jpeg"/><Relationship Id="rId13" Type="http://schemas.openxmlformats.org/officeDocument/2006/relationships/image" Target="../media/image77.jpeg"/><Relationship Id="rId3" Type="http://schemas.openxmlformats.org/officeDocument/2006/relationships/image" Target="../media/image67.jpeg"/><Relationship Id="rId7" Type="http://schemas.openxmlformats.org/officeDocument/2006/relationships/image" Target="../media/image71.jpeg"/><Relationship Id="rId12" Type="http://schemas.openxmlformats.org/officeDocument/2006/relationships/image" Target="../media/image76.jpeg"/><Relationship Id="rId17" Type="http://schemas.openxmlformats.org/officeDocument/2006/relationships/image" Target="../media/image81.jpeg"/><Relationship Id="rId2" Type="http://schemas.openxmlformats.org/officeDocument/2006/relationships/image" Target="../media/image66.jpeg"/><Relationship Id="rId16" Type="http://schemas.openxmlformats.org/officeDocument/2006/relationships/image" Target="../media/image80.jpeg"/><Relationship Id="rId1" Type="http://schemas.openxmlformats.org/officeDocument/2006/relationships/image" Target="../media/image65.jpeg"/><Relationship Id="rId6" Type="http://schemas.openxmlformats.org/officeDocument/2006/relationships/image" Target="../media/image70.jpeg"/><Relationship Id="rId11" Type="http://schemas.openxmlformats.org/officeDocument/2006/relationships/image" Target="../media/image75.jpeg"/><Relationship Id="rId5" Type="http://schemas.openxmlformats.org/officeDocument/2006/relationships/image" Target="../media/image69.jpeg"/><Relationship Id="rId15" Type="http://schemas.openxmlformats.org/officeDocument/2006/relationships/image" Target="../media/image79.jpeg"/><Relationship Id="rId10" Type="http://schemas.openxmlformats.org/officeDocument/2006/relationships/image" Target="../media/image74.jpeg"/><Relationship Id="rId4" Type="http://schemas.openxmlformats.org/officeDocument/2006/relationships/image" Target="../media/image68.jpeg"/><Relationship Id="rId9" Type="http://schemas.openxmlformats.org/officeDocument/2006/relationships/image" Target="../media/image73.jpeg"/><Relationship Id="rId14" Type="http://schemas.openxmlformats.org/officeDocument/2006/relationships/image" Target="../media/image78.jpeg"/></Relationships>
</file>

<file path=ppt/diagrams/_rels/drawing3.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jpeg"/><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image" Target="../media/image34.jpeg"/><Relationship Id="rId17" Type="http://schemas.openxmlformats.org/officeDocument/2006/relationships/image" Target="../media/image39.jpeg"/><Relationship Id="rId2" Type="http://schemas.openxmlformats.org/officeDocument/2006/relationships/image" Target="../media/image24.jpeg"/><Relationship Id="rId16" Type="http://schemas.openxmlformats.org/officeDocument/2006/relationships/image" Target="../media/image38.jpeg"/><Relationship Id="rId1" Type="http://schemas.openxmlformats.org/officeDocument/2006/relationships/image" Target="../media/image23.jpeg"/><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5" Type="http://schemas.openxmlformats.org/officeDocument/2006/relationships/image" Target="../media/image3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 Id="rId14"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FA0D94-4A5E-4507-9222-2C4DB68E7854}" type="doc">
      <dgm:prSet loTypeId="urn:microsoft.com/office/officeart/2005/8/layout/pList1" loCatId="list" qsTypeId="urn:microsoft.com/office/officeart/2005/8/quickstyle/3d4" qsCatId="3D" csTypeId="urn:microsoft.com/office/officeart/2005/8/colors/colorful5" csCatId="colorful" phldr="1"/>
      <dgm:spPr/>
      <dgm:t>
        <a:bodyPr/>
        <a:lstStyle/>
        <a:p>
          <a:endParaRPr lang="en-US"/>
        </a:p>
      </dgm:t>
    </dgm:pt>
    <dgm:pt modelId="{10372F02-07A4-462E-AB95-9A9CB66097FE}">
      <dgm:prSet phldrT="[Text]"/>
      <dgm:spPr/>
      <dgm:t>
        <a:bodyPr/>
        <a:lstStyle/>
        <a:p>
          <a:r>
            <a:rPr lang="en-US" dirty="0"/>
            <a:t>Before the Flood</a:t>
          </a:r>
        </a:p>
      </dgm:t>
    </dgm:pt>
    <dgm:pt modelId="{498B16EB-5B70-413D-9DEF-91031D670B91}" type="parTrans" cxnId="{8F57FF10-2CE7-4BEB-B5A9-AA75ADAB2BB4}">
      <dgm:prSet/>
      <dgm:spPr/>
      <dgm:t>
        <a:bodyPr/>
        <a:lstStyle/>
        <a:p>
          <a:endParaRPr lang="en-US"/>
        </a:p>
      </dgm:t>
    </dgm:pt>
    <dgm:pt modelId="{A3CB0F3D-9757-4D7B-9789-4A8EB055DC64}" type="sibTrans" cxnId="{8F57FF10-2CE7-4BEB-B5A9-AA75ADAB2BB4}">
      <dgm:prSet/>
      <dgm:spPr/>
      <dgm:t>
        <a:bodyPr/>
        <a:lstStyle/>
        <a:p>
          <a:endParaRPr lang="en-US"/>
        </a:p>
      </dgm:t>
    </dgm:pt>
    <dgm:pt modelId="{B0955F4C-226B-4EBC-8DE5-B6CEBB0B79DD}">
      <dgm:prSet phldrT="[Text]"/>
      <dgm:spPr/>
      <dgm:t>
        <a:bodyPr/>
        <a:lstStyle/>
        <a:p>
          <a:r>
            <a:rPr lang="en-US" dirty="0"/>
            <a:t>The Flood</a:t>
          </a:r>
        </a:p>
      </dgm:t>
    </dgm:pt>
    <dgm:pt modelId="{48527BE1-721D-4FD1-A5B4-EA2CC5474C10}" type="parTrans" cxnId="{163D9ECD-7294-430A-8BDE-F2B60E67481F}">
      <dgm:prSet/>
      <dgm:spPr/>
      <dgm:t>
        <a:bodyPr/>
        <a:lstStyle/>
        <a:p>
          <a:endParaRPr lang="en-US"/>
        </a:p>
      </dgm:t>
    </dgm:pt>
    <dgm:pt modelId="{955A2719-DDA8-4860-86E3-9C4410CA4B47}" type="sibTrans" cxnId="{163D9ECD-7294-430A-8BDE-F2B60E67481F}">
      <dgm:prSet/>
      <dgm:spPr/>
      <dgm:t>
        <a:bodyPr/>
        <a:lstStyle/>
        <a:p>
          <a:endParaRPr lang="en-US"/>
        </a:p>
      </dgm:t>
    </dgm:pt>
    <dgm:pt modelId="{5ADE4671-231E-4292-9F1D-8D300376ED06}">
      <dgm:prSet phldrT="[Text]"/>
      <dgm:spPr/>
      <dgm:t>
        <a:bodyPr/>
        <a:lstStyle/>
        <a:p>
          <a:r>
            <a:rPr lang="en-US" dirty="0"/>
            <a:t>The Scattering of the People</a:t>
          </a:r>
        </a:p>
      </dgm:t>
    </dgm:pt>
    <dgm:pt modelId="{8B6C27D0-B805-4195-AB84-F95CE4456186}" type="parTrans" cxnId="{AF79606A-716A-4E9D-AF34-7FE59B6B22AA}">
      <dgm:prSet/>
      <dgm:spPr/>
      <dgm:t>
        <a:bodyPr/>
        <a:lstStyle/>
        <a:p>
          <a:endParaRPr lang="en-US"/>
        </a:p>
      </dgm:t>
    </dgm:pt>
    <dgm:pt modelId="{F374F813-C5C1-4620-A3FF-DAFEEC0BBE25}" type="sibTrans" cxnId="{AF79606A-716A-4E9D-AF34-7FE59B6B22AA}">
      <dgm:prSet/>
      <dgm:spPr/>
      <dgm:t>
        <a:bodyPr/>
        <a:lstStyle/>
        <a:p>
          <a:endParaRPr lang="en-US"/>
        </a:p>
      </dgm:t>
    </dgm:pt>
    <dgm:pt modelId="{163648EE-6101-4F89-A7F8-1A97D012D2D1}">
      <dgm:prSet phldrT="[Text]"/>
      <dgm:spPr/>
      <dgm:t>
        <a:bodyPr/>
        <a:lstStyle/>
        <a:p>
          <a:r>
            <a:rPr lang="en-US" dirty="0"/>
            <a:t>The Patriarchs</a:t>
          </a:r>
        </a:p>
      </dgm:t>
    </dgm:pt>
    <dgm:pt modelId="{6603B0EF-A50A-4079-966C-8020E3D23461}" type="parTrans" cxnId="{695C0F59-9AC9-4512-8E05-2EDFDD7496AB}">
      <dgm:prSet/>
      <dgm:spPr/>
      <dgm:t>
        <a:bodyPr/>
        <a:lstStyle/>
        <a:p>
          <a:endParaRPr lang="en-US"/>
        </a:p>
      </dgm:t>
    </dgm:pt>
    <dgm:pt modelId="{A9A9823E-8625-406D-BCF2-3A5A6C5BD1C3}" type="sibTrans" cxnId="{695C0F59-9AC9-4512-8E05-2EDFDD7496AB}">
      <dgm:prSet/>
      <dgm:spPr/>
      <dgm:t>
        <a:bodyPr/>
        <a:lstStyle/>
        <a:p>
          <a:endParaRPr lang="en-US"/>
        </a:p>
      </dgm:t>
    </dgm:pt>
    <dgm:pt modelId="{53D59F78-4EB0-4C11-8777-6DBBA9155CEB}">
      <dgm:prSet phldrT="[Text]"/>
      <dgm:spPr/>
      <dgm:t>
        <a:bodyPr/>
        <a:lstStyle/>
        <a:p>
          <a:r>
            <a:rPr lang="en-US" dirty="0"/>
            <a:t>The Exodus</a:t>
          </a:r>
        </a:p>
      </dgm:t>
    </dgm:pt>
    <dgm:pt modelId="{BFE9D1C2-96F5-4FCA-B5C9-70BFE03B1403}" type="parTrans" cxnId="{3361C602-8B0F-4ED3-A86E-AB7315E82657}">
      <dgm:prSet/>
      <dgm:spPr/>
      <dgm:t>
        <a:bodyPr/>
        <a:lstStyle/>
        <a:p>
          <a:endParaRPr lang="en-US"/>
        </a:p>
      </dgm:t>
    </dgm:pt>
    <dgm:pt modelId="{40FCAE99-6E3C-4771-895B-872416C18DB1}" type="sibTrans" cxnId="{3361C602-8B0F-4ED3-A86E-AB7315E82657}">
      <dgm:prSet/>
      <dgm:spPr/>
      <dgm:t>
        <a:bodyPr/>
        <a:lstStyle/>
        <a:p>
          <a:endParaRPr lang="en-US"/>
        </a:p>
      </dgm:t>
    </dgm:pt>
    <dgm:pt modelId="{601B2BE8-A7DC-4FA7-8DFF-B05E6931F9A2}">
      <dgm:prSet phldrT="[Text]"/>
      <dgm:spPr/>
      <dgm:t>
        <a:bodyPr/>
        <a:lstStyle/>
        <a:p>
          <a:r>
            <a:rPr lang="en-US" dirty="0"/>
            <a:t>Wandering in the Wilderness</a:t>
          </a:r>
        </a:p>
      </dgm:t>
    </dgm:pt>
    <dgm:pt modelId="{57825DF1-BD74-4618-A903-71A0EE605DE7}" type="parTrans" cxnId="{BD7CA246-38F9-4506-BA44-D3C73B25BE7A}">
      <dgm:prSet/>
      <dgm:spPr/>
      <dgm:t>
        <a:bodyPr/>
        <a:lstStyle/>
        <a:p>
          <a:endParaRPr lang="en-US"/>
        </a:p>
      </dgm:t>
    </dgm:pt>
    <dgm:pt modelId="{F09C67B0-3297-42C8-84BB-99755DC74F8E}" type="sibTrans" cxnId="{BD7CA246-38F9-4506-BA44-D3C73B25BE7A}">
      <dgm:prSet/>
      <dgm:spPr/>
      <dgm:t>
        <a:bodyPr/>
        <a:lstStyle/>
        <a:p>
          <a:endParaRPr lang="en-US"/>
        </a:p>
      </dgm:t>
    </dgm:pt>
    <dgm:pt modelId="{CD2C2927-339A-4905-9106-4105936D1831}">
      <dgm:prSet phldrT="[Text]"/>
      <dgm:spPr/>
      <dgm:t>
        <a:bodyPr/>
        <a:lstStyle/>
        <a:p>
          <a:r>
            <a:rPr lang="en-US" dirty="0"/>
            <a:t>Invasion and Conquering</a:t>
          </a:r>
        </a:p>
      </dgm:t>
    </dgm:pt>
    <dgm:pt modelId="{1C066234-A9EB-41EC-B416-2AC08A566CB2}" type="parTrans" cxnId="{B519099E-5BBA-42EF-8057-F24D1F9594D0}">
      <dgm:prSet/>
      <dgm:spPr/>
      <dgm:t>
        <a:bodyPr/>
        <a:lstStyle/>
        <a:p>
          <a:endParaRPr lang="en-US"/>
        </a:p>
      </dgm:t>
    </dgm:pt>
    <dgm:pt modelId="{C4D0CA27-2378-45CE-9FB1-97E9D494474C}" type="sibTrans" cxnId="{B519099E-5BBA-42EF-8057-F24D1F9594D0}">
      <dgm:prSet/>
      <dgm:spPr/>
      <dgm:t>
        <a:bodyPr/>
        <a:lstStyle/>
        <a:p>
          <a:endParaRPr lang="en-US"/>
        </a:p>
      </dgm:t>
    </dgm:pt>
    <dgm:pt modelId="{BC3EDECC-2467-4322-9CE3-86685C9FC3C9}">
      <dgm:prSet phldrT="[Text]"/>
      <dgm:spPr/>
      <dgm:t>
        <a:bodyPr/>
        <a:lstStyle/>
        <a:p>
          <a:r>
            <a:rPr lang="en-US" dirty="0"/>
            <a:t>The Judges</a:t>
          </a:r>
        </a:p>
      </dgm:t>
    </dgm:pt>
    <dgm:pt modelId="{8A6D93B0-101A-4D60-AA42-3AEBF9F4CAC3}" type="parTrans" cxnId="{4C5847A8-AD85-4A12-9420-D846B1CCA59A}">
      <dgm:prSet/>
      <dgm:spPr/>
      <dgm:t>
        <a:bodyPr/>
        <a:lstStyle/>
        <a:p>
          <a:endParaRPr lang="en-US"/>
        </a:p>
      </dgm:t>
    </dgm:pt>
    <dgm:pt modelId="{67C4E136-0F5B-43E8-80AF-47CCCEC9E84F}" type="sibTrans" cxnId="{4C5847A8-AD85-4A12-9420-D846B1CCA59A}">
      <dgm:prSet/>
      <dgm:spPr/>
      <dgm:t>
        <a:bodyPr/>
        <a:lstStyle/>
        <a:p>
          <a:endParaRPr lang="en-US"/>
        </a:p>
      </dgm:t>
    </dgm:pt>
    <dgm:pt modelId="{5C63A769-B469-4A1F-9189-9B4438BBD01C}">
      <dgm:prSet phldrT="[Text]"/>
      <dgm:spPr/>
      <dgm:t>
        <a:bodyPr/>
        <a:lstStyle/>
        <a:p>
          <a:r>
            <a:rPr lang="en-US" dirty="0"/>
            <a:t>The United Kingdom</a:t>
          </a:r>
        </a:p>
      </dgm:t>
    </dgm:pt>
    <dgm:pt modelId="{426C6998-456B-4CDB-84AF-B1F5BAA981BD}" type="parTrans" cxnId="{1E0CEBF1-B7BB-4B95-A91B-A40CC14246DF}">
      <dgm:prSet/>
      <dgm:spPr/>
      <dgm:t>
        <a:bodyPr/>
        <a:lstStyle/>
        <a:p>
          <a:endParaRPr lang="en-US"/>
        </a:p>
      </dgm:t>
    </dgm:pt>
    <dgm:pt modelId="{E5A2604A-124B-4E62-B31B-DC7E5CC004F6}" type="sibTrans" cxnId="{1E0CEBF1-B7BB-4B95-A91B-A40CC14246DF}">
      <dgm:prSet/>
      <dgm:spPr/>
      <dgm:t>
        <a:bodyPr/>
        <a:lstStyle/>
        <a:p>
          <a:endParaRPr lang="en-US"/>
        </a:p>
      </dgm:t>
    </dgm:pt>
    <dgm:pt modelId="{8A6647A9-1059-4AA3-82B1-9942469F4C54}">
      <dgm:prSet phldrT="[Text]"/>
      <dgm:spPr/>
      <dgm:t>
        <a:bodyPr/>
        <a:lstStyle/>
        <a:p>
          <a:r>
            <a:rPr lang="en-US" dirty="0"/>
            <a:t>The Divided Kingdom</a:t>
          </a:r>
        </a:p>
      </dgm:t>
    </dgm:pt>
    <dgm:pt modelId="{9694A461-8634-4E56-A696-4FE2B69DE1D9}" type="parTrans" cxnId="{0B648288-B10E-42EB-BDB7-1A130BAD6B73}">
      <dgm:prSet/>
      <dgm:spPr/>
      <dgm:t>
        <a:bodyPr/>
        <a:lstStyle/>
        <a:p>
          <a:endParaRPr lang="en-US"/>
        </a:p>
      </dgm:t>
    </dgm:pt>
    <dgm:pt modelId="{B01B8160-D98A-4587-B89B-6ACACD4A1A6D}" type="sibTrans" cxnId="{0B648288-B10E-42EB-BDB7-1A130BAD6B73}">
      <dgm:prSet/>
      <dgm:spPr/>
      <dgm:t>
        <a:bodyPr/>
        <a:lstStyle/>
        <a:p>
          <a:endParaRPr lang="en-US"/>
        </a:p>
      </dgm:t>
    </dgm:pt>
    <dgm:pt modelId="{5B23078B-8755-467E-874E-ABFD03AB47B3}">
      <dgm:prSet phldrT="[Text]"/>
      <dgm:spPr/>
      <dgm:t>
        <a:bodyPr/>
        <a:lstStyle/>
        <a:p>
          <a:r>
            <a:rPr lang="en-US" dirty="0"/>
            <a:t>Judah Alone</a:t>
          </a:r>
        </a:p>
      </dgm:t>
    </dgm:pt>
    <dgm:pt modelId="{E5194C9C-F453-4814-9D26-84CE2D005C1E}" type="parTrans" cxnId="{8AB69D00-8FA1-4B85-82E9-4EA46F2DAE53}">
      <dgm:prSet/>
      <dgm:spPr/>
      <dgm:t>
        <a:bodyPr/>
        <a:lstStyle/>
        <a:p>
          <a:endParaRPr lang="en-US"/>
        </a:p>
      </dgm:t>
    </dgm:pt>
    <dgm:pt modelId="{1384BC31-7B99-4520-B4E0-0A98701D1D7F}" type="sibTrans" cxnId="{8AB69D00-8FA1-4B85-82E9-4EA46F2DAE53}">
      <dgm:prSet/>
      <dgm:spPr/>
      <dgm:t>
        <a:bodyPr/>
        <a:lstStyle/>
        <a:p>
          <a:endParaRPr lang="en-US"/>
        </a:p>
      </dgm:t>
    </dgm:pt>
    <dgm:pt modelId="{3612B366-70C9-429B-A089-1E54EB1D2CC3}">
      <dgm:prSet phldrT="[Text]"/>
      <dgm:spPr/>
      <dgm:t>
        <a:bodyPr/>
        <a:lstStyle/>
        <a:p>
          <a:r>
            <a:rPr lang="en-US" dirty="0"/>
            <a:t>The Captivity</a:t>
          </a:r>
        </a:p>
      </dgm:t>
    </dgm:pt>
    <dgm:pt modelId="{3B6F9181-B1FA-4772-85B8-6C3F8F87800B}" type="parTrans" cxnId="{C12090FD-29C6-4053-B4B3-6E1FAF738CD7}">
      <dgm:prSet/>
      <dgm:spPr/>
      <dgm:t>
        <a:bodyPr/>
        <a:lstStyle/>
        <a:p>
          <a:endParaRPr lang="en-US"/>
        </a:p>
      </dgm:t>
    </dgm:pt>
    <dgm:pt modelId="{77A4A091-E3BA-4F63-A2AE-F29F5CB7E69F}" type="sibTrans" cxnId="{C12090FD-29C6-4053-B4B3-6E1FAF738CD7}">
      <dgm:prSet/>
      <dgm:spPr/>
      <dgm:t>
        <a:bodyPr/>
        <a:lstStyle/>
        <a:p>
          <a:endParaRPr lang="en-US"/>
        </a:p>
      </dgm:t>
    </dgm:pt>
    <dgm:pt modelId="{25C7321B-74E5-4ED0-A1CA-46C141A4652F}">
      <dgm:prSet phldrT="[Text]"/>
      <dgm:spPr/>
      <dgm:t>
        <a:bodyPr/>
        <a:lstStyle/>
        <a:p>
          <a:r>
            <a:rPr lang="en-US" dirty="0"/>
            <a:t>Return from Captivity</a:t>
          </a:r>
        </a:p>
      </dgm:t>
    </dgm:pt>
    <dgm:pt modelId="{FD152D9A-D604-4B1D-A56A-24D5499427D6}" type="parTrans" cxnId="{E33E5611-0E9F-4C00-9659-628366D125DA}">
      <dgm:prSet/>
      <dgm:spPr/>
      <dgm:t>
        <a:bodyPr/>
        <a:lstStyle/>
        <a:p>
          <a:endParaRPr lang="en-US"/>
        </a:p>
      </dgm:t>
    </dgm:pt>
    <dgm:pt modelId="{F272B014-A734-4F93-AEC5-66A2EDDD6934}" type="sibTrans" cxnId="{E33E5611-0E9F-4C00-9659-628366D125DA}">
      <dgm:prSet/>
      <dgm:spPr/>
      <dgm:t>
        <a:bodyPr/>
        <a:lstStyle/>
        <a:p>
          <a:endParaRPr lang="en-US"/>
        </a:p>
      </dgm:t>
    </dgm:pt>
    <dgm:pt modelId="{F55AA139-34F3-48F0-B1E7-88699C2D93C9}">
      <dgm:prSet phldrT="[Text]"/>
      <dgm:spPr/>
      <dgm:t>
        <a:bodyPr/>
        <a:lstStyle/>
        <a:p>
          <a:r>
            <a:rPr lang="en-US" dirty="0"/>
            <a:t>Years of Silence</a:t>
          </a:r>
        </a:p>
      </dgm:t>
    </dgm:pt>
    <dgm:pt modelId="{ECC5ADDA-A13B-49B4-865C-7C3F57C78AF3}" type="parTrans" cxnId="{4AACF96B-1EFE-4C17-BAE0-F33AFB68EA7B}">
      <dgm:prSet/>
      <dgm:spPr/>
      <dgm:t>
        <a:bodyPr/>
        <a:lstStyle/>
        <a:p>
          <a:endParaRPr lang="en-US"/>
        </a:p>
      </dgm:t>
    </dgm:pt>
    <dgm:pt modelId="{3D28429A-8C41-4493-91FF-08C523B02CCA}" type="sibTrans" cxnId="{4AACF96B-1EFE-4C17-BAE0-F33AFB68EA7B}">
      <dgm:prSet/>
      <dgm:spPr/>
      <dgm:t>
        <a:bodyPr/>
        <a:lstStyle/>
        <a:p>
          <a:endParaRPr lang="en-US"/>
        </a:p>
      </dgm:t>
    </dgm:pt>
    <dgm:pt modelId="{8D81AA54-1C3B-4CB5-9E3B-8BF8FF7F1ED7}">
      <dgm:prSet phldrT="[Text]"/>
      <dgm:spPr/>
      <dgm:t>
        <a:bodyPr/>
        <a:lstStyle/>
        <a:p>
          <a:r>
            <a:rPr lang="en-US" dirty="0"/>
            <a:t>Life of Christ</a:t>
          </a:r>
        </a:p>
      </dgm:t>
    </dgm:pt>
    <dgm:pt modelId="{92EABA9D-F951-4A42-AB22-258C7309601B}" type="parTrans" cxnId="{5B685DC6-F955-4BAE-93DB-7F609F97C439}">
      <dgm:prSet/>
      <dgm:spPr/>
      <dgm:t>
        <a:bodyPr/>
        <a:lstStyle/>
        <a:p>
          <a:endParaRPr lang="en-US"/>
        </a:p>
      </dgm:t>
    </dgm:pt>
    <dgm:pt modelId="{27A192F4-3276-4367-B376-7A85030B7793}" type="sibTrans" cxnId="{5B685DC6-F955-4BAE-93DB-7F609F97C439}">
      <dgm:prSet/>
      <dgm:spPr/>
      <dgm:t>
        <a:bodyPr/>
        <a:lstStyle/>
        <a:p>
          <a:endParaRPr lang="en-US"/>
        </a:p>
      </dgm:t>
    </dgm:pt>
    <dgm:pt modelId="{A1757AE3-F471-4571-84EE-82A1472BFAE2}">
      <dgm:prSet phldrT="[Text]"/>
      <dgm:spPr/>
      <dgm:t>
        <a:bodyPr/>
        <a:lstStyle/>
        <a:p>
          <a:r>
            <a:rPr lang="en-US" dirty="0"/>
            <a:t>Early Church</a:t>
          </a:r>
        </a:p>
      </dgm:t>
    </dgm:pt>
    <dgm:pt modelId="{0C0CF535-257A-4E21-9023-F056107AAF43}" type="parTrans" cxnId="{DF33E0CF-B5F5-4947-8792-940D326DCB33}">
      <dgm:prSet/>
      <dgm:spPr/>
      <dgm:t>
        <a:bodyPr/>
        <a:lstStyle/>
        <a:p>
          <a:endParaRPr lang="en-US"/>
        </a:p>
      </dgm:t>
    </dgm:pt>
    <dgm:pt modelId="{CA7A0118-4481-4FC6-8F3F-88ADB022B9C0}" type="sibTrans" cxnId="{DF33E0CF-B5F5-4947-8792-940D326DCB33}">
      <dgm:prSet/>
      <dgm:spPr/>
      <dgm:t>
        <a:bodyPr/>
        <a:lstStyle/>
        <a:p>
          <a:endParaRPr lang="en-US"/>
        </a:p>
      </dgm:t>
    </dgm:pt>
    <dgm:pt modelId="{385CCFCD-8B86-48E0-A638-55C880489D04}">
      <dgm:prSet phldrT="[Text]"/>
      <dgm:spPr/>
      <dgm:t>
        <a:bodyPr/>
        <a:lstStyle/>
        <a:p>
          <a:r>
            <a:rPr lang="en-US" dirty="0"/>
            <a:t>Letters to Christians</a:t>
          </a:r>
        </a:p>
      </dgm:t>
    </dgm:pt>
    <dgm:pt modelId="{759B1636-CD48-499F-9AC5-AA0A9B07FFF0}" type="parTrans" cxnId="{7279B7D7-4D2F-494E-9611-4EFF00B35023}">
      <dgm:prSet/>
      <dgm:spPr/>
      <dgm:t>
        <a:bodyPr/>
        <a:lstStyle/>
        <a:p>
          <a:endParaRPr lang="en-US"/>
        </a:p>
      </dgm:t>
    </dgm:pt>
    <dgm:pt modelId="{0C4AE07A-CB17-4FEF-A855-0C9032C70601}" type="sibTrans" cxnId="{7279B7D7-4D2F-494E-9611-4EFF00B35023}">
      <dgm:prSet/>
      <dgm:spPr/>
      <dgm:t>
        <a:bodyPr/>
        <a:lstStyle/>
        <a:p>
          <a:endParaRPr lang="en-US"/>
        </a:p>
      </dgm:t>
    </dgm:pt>
    <dgm:pt modelId="{D714D3E3-4CF1-4054-B1E1-E7FA42EF2079}" type="pres">
      <dgm:prSet presAssocID="{9AFA0D94-4A5E-4507-9222-2C4DB68E7854}" presName="Name0" presStyleCnt="0">
        <dgm:presLayoutVars>
          <dgm:dir/>
          <dgm:resizeHandles val="exact"/>
        </dgm:presLayoutVars>
      </dgm:prSet>
      <dgm:spPr/>
    </dgm:pt>
    <dgm:pt modelId="{D047F330-9594-4946-9F5A-38D74D437D7B}" type="pres">
      <dgm:prSet presAssocID="{10372F02-07A4-462E-AB95-9A9CB66097FE}" presName="compNode" presStyleCnt="0"/>
      <dgm:spPr/>
    </dgm:pt>
    <dgm:pt modelId="{DF58F5F4-DCAE-4783-8E23-4FDE04C7D142}" type="pres">
      <dgm:prSet presAssocID="{10372F02-07A4-462E-AB95-9A9CB66097FE}" presName="pictRect" presStyleLbl="node1" presStyleIdx="0" presStyleCnt="17"/>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6FDA4501-74E3-4848-9C72-CE287E07C600}" type="pres">
      <dgm:prSet presAssocID="{10372F02-07A4-462E-AB95-9A9CB66097FE}" presName="textRect" presStyleLbl="revTx" presStyleIdx="0" presStyleCnt="17">
        <dgm:presLayoutVars>
          <dgm:bulletEnabled val="1"/>
        </dgm:presLayoutVars>
      </dgm:prSet>
      <dgm:spPr/>
    </dgm:pt>
    <dgm:pt modelId="{661E37AB-C119-4347-934B-A492E391CC1A}" type="pres">
      <dgm:prSet presAssocID="{A3CB0F3D-9757-4D7B-9789-4A8EB055DC64}" presName="sibTrans" presStyleLbl="sibTrans2D1" presStyleIdx="0" presStyleCnt="0"/>
      <dgm:spPr/>
    </dgm:pt>
    <dgm:pt modelId="{81A9B97C-7AD7-46AF-9CA1-033B4CA1E01F}" type="pres">
      <dgm:prSet presAssocID="{B0955F4C-226B-4EBC-8DE5-B6CEBB0B79DD}" presName="compNode" presStyleCnt="0"/>
      <dgm:spPr/>
    </dgm:pt>
    <dgm:pt modelId="{68D1A124-670E-4E4E-B470-FF17AC5DE7DB}" type="pres">
      <dgm:prSet presAssocID="{B0955F4C-226B-4EBC-8DE5-B6CEBB0B79DD}" presName="pictRect" presStyleLbl="node1" presStyleIdx="1" presStyleCnt="17"/>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5F49A45C-CAD9-4E11-9C83-92BC1187A7EA}" type="pres">
      <dgm:prSet presAssocID="{B0955F4C-226B-4EBC-8DE5-B6CEBB0B79DD}" presName="textRect" presStyleLbl="revTx" presStyleIdx="1" presStyleCnt="17">
        <dgm:presLayoutVars>
          <dgm:bulletEnabled val="1"/>
        </dgm:presLayoutVars>
      </dgm:prSet>
      <dgm:spPr/>
    </dgm:pt>
    <dgm:pt modelId="{F662BE75-5D3A-44C7-A197-9F5D80A92EEE}" type="pres">
      <dgm:prSet presAssocID="{955A2719-DDA8-4860-86E3-9C4410CA4B47}" presName="sibTrans" presStyleLbl="sibTrans2D1" presStyleIdx="0" presStyleCnt="0"/>
      <dgm:spPr/>
    </dgm:pt>
    <dgm:pt modelId="{4CC3E754-ED0B-4ADF-91E3-6393E58C0852}" type="pres">
      <dgm:prSet presAssocID="{5ADE4671-231E-4292-9F1D-8D300376ED06}" presName="compNode" presStyleCnt="0"/>
      <dgm:spPr/>
    </dgm:pt>
    <dgm:pt modelId="{AE47718E-5B59-4625-BC6C-906377F2B4F5}" type="pres">
      <dgm:prSet presAssocID="{5ADE4671-231E-4292-9F1D-8D300376ED06}" presName="pictRect" presStyleLbl="node1" presStyleIdx="2" presStyleCnt="17"/>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E41D2246-9025-47E1-93EB-9E6E47B1F3B0}" type="pres">
      <dgm:prSet presAssocID="{5ADE4671-231E-4292-9F1D-8D300376ED06}" presName="textRect" presStyleLbl="revTx" presStyleIdx="2" presStyleCnt="17">
        <dgm:presLayoutVars>
          <dgm:bulletEnabled val="1"/>
        </dgm:presLayoutVars>
      </dgm:prSet>
      <dgm:spPr/>
    </dgm:pt>
    <dgm:pt modelId="{48162A96-07E8-4AEB-8EB4-3FDBA1CFB27A}" type="pres">
      <dgm:prSet presAssocID="{F374F813-C5C1-4620-A3FF-DAFEEC0BBE25}" presName="sibTrans" presStyleLbl="sibTrans2D1" presStyleIdx="0" presStyleCnt="0"/>
      <dgm:spPr/>
    </dgm:pt>
    <dgm:pt modelId="{0E81E334-68FA-4674-8267-400F49DA674C}" type="pres">
      <dgm:prSet presAssocID="{163648EE-6101-4F89-A7F8-1A97D012D2D1}" presName="compNode" presStyleCnt="0"/>
      <dgm:spPr/>
    </dgm:pt>
    <dgm:pt modelId="{763B0F62-840E-44C2-9753-5A053407F665}" type="pres">
      <dgm:prSet presAssocID="{163648EE-6101-4F89-A7F8-1A97D012D2D1}" presName="pictRect" presStyleLbl="node1" presStyleIdx="3" presStyleCnt="17"/>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 modelId="{1D90006E-C938-482D-91EA-2D90DC82B1DB}" type="pres">
      <dgm:prSet presAssocID="{163648EE-6101-4F89-A7F8-1A97D012D2D1}" presName="textRect" presStyleLbl="revTx" presStyleIdx="3" presStyleCnt="17">
        <dgm:presLayoutVars>
          <dgm:bulletEnabled val="1"/>
        </dgm:presLayoutVars>
      </dgm:prSet>
      <dgm:spPr/>
    </dgm:pt>
    <dgm:pt modelId="{1B2DE5EB-7319-485A-A3C4-03064456FB9A}" type="pres">
      <dgm:prSet presAssocID="{A9A9823E-8625-406D-BCF2-3A5A6C5BD1C3}" presName="sibTrans" presStyleLbl="sibTrans2D1" presStyleIdx="0" presStyleCnt="0"/>
      <dgm:spPr/>
    </dgm:pt>
    <dgm:pt modelId="{9D3FA729-B8E9-4E32-A487-5EC914F3F15D}" type="pres">
      <dgm:prSet presAssocID="{53D59F78-4EB0-4C11-8777-6DBBA9155CEB}" presName="compNode" presStyleCnt="0"/>
      <dgm:spPr/>
    </dgm:pt>
    <dgm:pt modelId="{F35D93D8-3989-4914-8D1E-D835A4461913}" type="pres">
      <dgm:prSet presAssocID="{53D59F78-4EB0-4C11-8777-6DBBA9155CEB}" presName="pictRect" presStyleLbl="node1" presStyleIdx="4" presStyleCnt="17"/>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pt>
    <dgm:pt modelId="{B1BB0D7A-B8F3-4359-BFED-A7924D9AE7D2}" type="pres">
      <dgm:prSet presAssocID="{53D59F78-4EB0-4C11-8777-6DBBA9155CEB}" presName="textRect" presStyleLbl="revTx" presStyleIdx="4" presStyleCnt="17">
        <dgm:presLayoutVars>
          <dgm:bulletEnabled val="1"/>
        </dgm:presLayoutVars>
      </dgm:prSet>
      <dgm:spPr/>
    </dgm:pt>
    <dgm:pt modelId="{A356B63A-BEF4-4B97-AD4F-D387F9C33D64}" type="pres">
      <dgm:prSet presAssocID="{40FCAE99-6E3C-4771-895B-872416C18DB1}" presName="sibTrans" presStyleLbl="sibTrans2D1" presStyleIdx="0" presStyleCnt="0"/>
      <dgm:spPr/>
    </dgm:pt>
    <dgm:pt modelId="{31DCAED0-7394-4977-9D30-97C4241C3AC3}" type="pres">
      <dgm:prSet presAssocID="{601B2BE8-A7DC-4FA7-8DFF-B05E6931F9A2}" presName="compNode" presStyleCnt="0"/>
      <dgm:spPr/>
    </dgm:pt>
    <dgm:pt modelId="{C0A103CE-B978-426C-BC19-CE108D4D533E}" type="pres">
      <dgm:prSet presAssocID="{601B2BE8-A7DC-4FA7-8DFF-B05E6931F9A2}" presName="pictRect" presStyleLbl="node1" presStyleIdx="5" presStyleCnt="17"/>
      <dgm:spPr>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dgm:spPr>
    </dgm:pt>
    <dgm:pt modelId="{3F2934AC-0EE5-46A2-8ED0-5BA5F8D8BDF2}" type="pres">
      <dgm:prSet presAssocID="{601B2BE8-A7DC-4FA7-8DFF-B05E6931F9A2}" presName="textRect" presStyleLbl="revTx" presStyleIdx="5" presStyleCnt="17">
        <dgm:presLayoutVars>
          <dgm:bulletEnabled val="1"/>
        </dgm:presLayoutVars>
      </dgm:prSet>
      <dgm:spPr/>
    </dgm:pt>
    <dgm:pt modelId="{BED07477-A9E5-45F3-8A8B-216BE5F56789}" type="pres">
      <dgm:prSet presAssocID="{F09C67B0-3297-42C8-84BB-99755DC74F8E}" presName="sibTrans" presStyleLbl="sibTrans2D1" presStyleIdx="0" presStyleCnt="0"/>
      <dgm:spPr/>
    </dgm:pt>
    <dgm:pt modelId="{3C6725F3-8F13-4362-9A8E-061448278340}" type="pres">
      <dgm:prSet presAssocID="{CD2C2927-339A-4905-9106-4105936D1831}" presName="compNode" presStyleCnt="0"/>
      <dgm:spPr/>
    </dgm:pt>
    <dgm:pt modelId="{6EAB1559-CA6F-46B8-9CE7-645014F8A3D0}" type="pres">
      <dgm:prSet presAssocID="{CD2C2927-339A-4905-9106-4105936D1831}" presName="pictRect" presStyleLbl="node1" presStyleIdx="6" presStyleCnt="17"/>
      <dgm:spPr>
        <a:blipFill>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dgm:spPr>
    </dgm:pt>
    <dgm:pt modelId="{8251BF57-EC1C-4C97-B01A-E641A3380775}" type="pres">
      <dgm:prSet presAssocID="{CD2C2927-339A-4905-9106-4105936D1831}" presName="textRect" presStyleLbl="revTx" presStyleIdx="6" presStyleCnt="17">
        <dgm:presLayoutVars>
          <dgm:bulletEnabled val="1"/>
        </dgm:presLayoutVars>
      </dgm:prSet>
      <dgm:spPr/>
    </dgm:pt>
    <dgm:pt modelId="{61274FD6-F515-40E0-911B-8F0424EAD58F}" type="pres">
      <dgm:prSet presAssocID="{C4D0CA27-2378-45CE-9FB1-97E9D494474C}" presName="sibTrans" presStyleLbl="sibTrans2D1" presStyleIdx="0" presStyleCnt="0"/>
      <dgm:spPr/>
    </dgm:pt>
    <dgm:pt modelId="{1F8FE7C2-5441-47F8-8C62-6EB93FB42AEF}" type="pres">
      <dgm:prSet presAssocID="{BC3EDECC-2467-4322-9CE3-86685C9FC3C9}" presName="compNode" presStyleCnt="0"/>
      <dgm:spPr/>
    </dgm:pt>
    <dgm:pt modelId="{95399B21-6A82-4E8F-99E7-31FDF1FE93DE}" type="pres">
      <dgm:prSet presAssocID="{BC3EDECC-2467-4322-9CE3-86685C9FC3C9}" presName="pictRect" presStyleLbl="node1" presStyleIdx="7" presStyleCnt="17"/>
      <dgm:spPr>
        <a:blipFill>
          <a:blip xmlns:r="http://schemas.openxmlformats.org/officeDocument/2006/relationships" r:embed="rId8" cstate="screen">
            <a:extLst>
              <a:ext uri="{28A0092B-C50C-407E-A947-70E740481C1C}">
                <a14:useLocalDpi xmlns:a14="http://schemas.microsoft.com/office/drawing/2010/main"/>
              </a:ext>
            </a:extLst>
          </a:blip>
          <a:srcRect/>
          <a:stretch>
            <a:fillRect/>
          </a:stretch>
        </a:blipFill>
      </dgm:spPr>
    </dgm:pt>
    <dgm:pt modelId="{AD0ABD6A-635A-4607-88EC-8805698B6D83}" type="pres">
      <dgm:prSet presAssocID="{BC3EDECC-2467-4322-9CE3-86685C9FC3C9}" presName="textRect" presStyleLbl="revTx" presStyleIdx="7" presStyleCnt="17">
        <dgm:presLayoutVars>
          <dgm:bulletEnabled val="1"/>
        </dgm:presLayoutVars>
      </dgm:prSet>
      <dgm:spPr/>
    </dgm:pt>
    <dgm:pt modelId="{71BED28A-E0C3-4BFE-AAA1-5689BC6C19C2}" type="pres">
      <dgm:prSet presAssocID="{67C4E136-0F5B-43E8-80AF-47CCCEC9E84F}" presName="sibTrans" presStyleLbl="sibTrans2D1" presStyleIdx="0" presStyleCnt="0"/>
      <dgm:spPr/>
    </dgm:pt>
    <dgm:pt modelId="{E442ADD4-CDB4-463C-8130-BE2072FD4F3C}" type="pres">
      <dgm:prSet presAssocID="{5C63A769-B469-4A1F-9189-9B4438BBD01C}" presName="compNode" presStyleCnt="0"/>
      <dgm:spPr/>
    </dgm:pt>
    <dgm:pt modelId="{0BBEA093-CD7E-42C4-BB6B-F46D62B180D0}" type="pres">
      <dgm:prSet presAssocID="{5C63A769-B469-4A1F-9189-9B4438BBD01C}" presName="pictRect" presStyleLbl="node1" presStyleIdx="8" presStyleCnt="17"/>
      <dgm:spPr>
        <a:blipFill>
          <a:blip xmlns:r="http://schemas.openxmlformats.org/officeDocument/2006/relationships" r:embed="rId9" cstate="screen">
            <a:extLst>
              <a:ext uri="{28A0092B-C50C-407E-A947-70E740481C1C}">
                <a14:useLocalDpi xmlns:a14="http://schemas.microsoft.com/office/drawing/2010/main"/>
              </a:ext>
            </a:extLst>
          </a:blip>
          <a:srcRect/>
          <a:stretch>
            <a:fillRect/>
          </a:stretch>
        </a:blipFill>
      </dgm:spPr>
    </dgm:pt>
    <dgm:pt modelId="{DF7290ED-4C20-4D1E-A0E6-89A178CDF55A}" type="pres">
      <dgm:prSet presAssocID="{5C63A769-B469-4A1F-9189-9B4438BBD01C}" presName="textRect" presStyleLbl="revTx" presStyleIdx="8" presStyleCnt="17">
        <dgm:presLayoutVars>
          <dgm:bulletEnabled val="1"/>
        </dgm:presLayoutVars>
      </dgm:prSet>
      <dgm:spPr/>
    </dgm:pt>
    <dgm:pt modelId="{4643ECAE-09BB-4FF1-B82E-B6994394F301}" type="pres">
      <dgm:prSet presAssocID="{E5A2604A-124B-4E62-B31B-DC7E5CC004F6}" presName="sibTrans" presStyleLbl="sibTrans2D1" presStyleIdx="0" presStyleCnt="0"/>
      <dgm:spPr/>
    </dgm:pt>
    <dgm:pt modelId="{86CA56C7-64F1-4B16-93A7-CF4A6F5B92E3}" type="pres">
      <dgm:prSet presAssocID="{8A6647A9-1059-4AA3-82B1-9942469F4C54}" presName="compNode" presStyleCnt="0"/>
      <dgm:spPr/>
    </dgm:pt>
    <dgm:pt modelId="{E7FE6EA6-2049-4A29-987E-FD35BA590F67}" type="pres">
      <dgm:prSet presAssocID="{8A6647A9-1059-4AA3-82B1-9942469F4C54}" presName="pictRect" presStyleLbl="node1" presStyleIdx="9" presStyleCnt="17"/>
      <dgm:spPr>
        <a:blipFill>
          <a:blip xmlns:r="http://schemas.openxmlformats.org/officeDocument/2006/relationships" r:embed="rId10" cstate="screen">
            <a:extLst>
              <a:ext uri="{28A0092B-C50C-407E-A947-70E740481C1C}">
                <a14:useLocalDpi xmlns:a14="http://schemas.microsoft.com/office/drawing/2010/main"/>
              </a:ext>
            </a:extLst>
          </a:blip>
          <a:srcRect/>
          <a:stretch>
            <a:fillRect/>
          </a:stretch>
        </a:blipFill>
      </dgm:spPr>
    </dgm:pt>
    <dgm:pt modelId="{8A77C264-4882-4545-BAFB-5A25C8A55D91}" type="pres">
      <dgm:prSet presAssocID="{8A6647A9-1059-4AA3-82B1-9942469F4C54}" presName="textRect" presStyleLbl="revTx" presStyleIdx="9" presStyleCnt="17">
        <dgm:presLayoutVars>
          <dgm:bulletEnabled val="1"/>
        </dgm:presLayoutVars>
      </dgm:prSet>
      <dgm:spPr/>
    </dgm:pt>
    <dgm:pt modelId="{8369ABDA-EE19-406C-8ACD-CD2E5D09BDD9}" type="pres">
      <dgm:prSet presAssocID="{B01B8160-D98A-4587-B89B-6ACACD4A1A6D}" presName="sibTrans" presStyleLbl="sibTrans2D1" presStyleIdx="0" presStyleCnt="0"/>
      <dgm:spPr/>
    </dgm:pt>
    <dgm:pt modelId="{A3674E8E-5A5D-4318-AADB-44A5CFEE3EDF}" type="pres">
      <dgm:prSet presAssocID="{5B23078B-8755-467E-874E-ABFD03AB47B3}" presName="compNode" presStyleCnt="0"/>
      <dgm:spPr/>
    </dgm:pt>
    <dgm:pt modelId="{52867530-15AE-4F3A-A850-B34835AED7B1}" type="pres">
      <dgm:prSet presAssocID="{5B23078B-8755-467E-874E-ABFD03AB47B3}" presName="pictRect" presStyleLbl="node1" presStyleIdx="10" presStyleCnt="17"/>
      <dgm:spPr>
        <a:blipFill>
          <a:blip xmlns:r="http://schemas.openxmlformats.org/officeDocument/2006/relationships" r:embed="rId11" cstate="screen">
            <a:extLst>
              <a:ext uri="{28A0092B-C50C-407E-A947-70E740481C1C}">
                <a14:useLocalDpi xmlns:a14="http://schemas.microsoft.com/office/drawing/2010/main"/>
              </a:ext>
            </a:extLst>
          </a:blip>
          <a:srcRect/>
          <a:stretch>
            <a:fillRect/>
          </a:stretch>
        </a:blipFill>
      </dgm:spPr>
    </dgm:pt>
    <dgm:pt modelId="{16BFA10F-6ECB-4DA4-B914-51B32EF3A31C}" type="pres">
      <dgm:prSet presAssocID="{5B23078B-8755-467E-874E-ABFD03AB47B3}" presName="textRect" presStyleLbl="revTx" presStyleIdx="10" presStyleCnt="17">
        <dgm:presLayoutVars>
          <dgm:bulletEnabled val="1"/>
        </dgm:presLayoutVars>
      </dgm:prSet>
      <dgm:spPr/>
    </dgm:pt>
    <dgm:pt modelId="{65A92723-6F69-499C-98F6-5FC177DAC257}" type="pres">
      <dgm:prSet presAssocID="{1384BC31-7B99-4520-B4E0-0A98701D1D7F}" presName="sibTrans" presStyleLbl="sibTrans2D1" presStyleIdx="0" presStyleCnt="0"/>
      <dgm:spPr/>
    </dgm:pt>
    <dgm:pt modelId="{B3C8C6B7-9CA8-4E29-AD5D-F9A76C724000}" type="pres">
      <dgm:prSet presAssocID="{3612B366-70C9-429B-A089-1E54EB1D2CC3}" presName="compNode" presStyleCnt="0"/>
      <dgm:spPr/>
    </dgm:pt>
    <dgm:pt modelId="{86DC2EE1-320C-4322-91CB-E242A249D11A}" type="pres">
      <dgm:prSet presAssocID="{3612B366-70C9-429B-A089-1E54EB1D2CC3}" presName="pictRect" presStyleLbl="node1" presStyleIdx="11" presStyleCnt="17"/>
      <dgm:spPr>
        <a:blipFill>
          <a:blip xmlns:r="http://schemas.openxmlformats.org/officeDocument/2006/relationships" r:embed="rId12" cstate="screen">
            <a:extLst>
              <a:ext uri="{28A0092B-C50C-407E-A947-70E740481C1C}">
                <a14:useLocalDpi xmlns:a14="http://schemas.microsoft.com/office/drawing/2010/main"/>
              </a:ext>
            </a:extLst>
          </a:blip>
          <a:srcRect/>
          <a:stretch>
            <a:fillRect/>
          </a:stretch>
        </a:blipFill>
      </dgm:spPr>
    </dgm:pt>
    <dgm:pt modelId="{CAC2E41D-9666-47A1-8D64-E4E32EAA089F}" type="pres">
      <dgm:prSet presAssocID="{3612B366-70C9-429B-A089-1E54EB1D2CC3}" presName="textRect" presStyleLbl="revTx" presStyleIdx="11" presStyleCnt="17">
        <dgm:presLayoutVars>
          <dgm:bulletEnabled val="1"/>
        </dgm:presLayoutVars>
      </dgm:prSet>
      <dgm:spPr/>
    </dgm:pt>
    <dgm:pt modelId="{B19EB37A-2C30-400C-AD73-426FC0379064}" type="pres">
      <dgm:prSet presAssocID="{77A4A091-E3BA-4F63-A2AE-F29F5CB7E69F}" presName="sibTrans" presStyleLbl="sibTrans2D1" presStyleIdx="0" presStyleCnt="0"/>
      <dgm:spPr/>
    </dgm:pt>
    <dgm:pt modelId="{9D84670D-A32E-4809-96B8-4C3F4CFC2C26}" type="pres">
      <dgm:prSet presAssocID="{25C7321B-74E5-4ED0-A1CA-46C141A4652F}" presName="compNode" presStyleCnt="0"/>
      <dgm:spPr/>
    </dgm:pt>
    <dgm:pt modelId="{E49F2B2A-FAC6-4515-89A8-0352D3BB1732}" type="pres">
      <dgm:prSet presAssocID="{25C7321B-74E5-4ED0-A1CA-46C141A4652F}" presName="pictRect" presStyleLbl="node1" presStyleIdx="12" presStyleCnt="17"/>
      <dgm:spPr>
        <a:blipFill>
          <a:blip xmlns:r="http://schemas.openxmlformats.org/officeDocument/2006/relationships" r:embed="rId13" cstate="screen">
            <a:extLst>
              <a:ext uri="{28A0092B-C50C-407E-A947-70E740481C1C}">
                <a14:useLocalDpi xmlns:a14="http://schemas.microsoft.com/office/drawing/2010/main"/>
              </a:ext>
            </a:extLst>
          </a:blip>
          <a:srcRect/>
          <a:stretch>
            <a:fillRect/>
          </a:stretch>
        </a:blipFill>
      </dgm:spPr>
    </dgm:pt>
    <dgm:pt modelId="{DCC9F823-B20D-47E0-AD30-B511CDDD98F2}" type="pres">
      <dgm:prSet presAssocID="{25C7321B-74E5-4ED0-A1CA-46C141A4652F}" presName="textRect" presStyleLbl="revTx" presStyleIdx="12" presStyleCnt="17">
        <dgm:presLayoutVars>
          <dgm:bulletEnabled val="1"/>
        </dgm:presLayoutVars>
      </dgm:prSet>
      <dgm:spPr/>
    </dgm:pt>
    <dgm:pt modelId="{3EAC3A05-CFDE-4096-8C7B-C8D5A5AC69EF}" type="pres">
      <dgm:prSet presAssocID="{F272B014-A734-4F93-AEC5-66A2EDDD6934}" presName="sibTrans" presStyleLbl="sibTrans2D1" presStyleIdx="0" presStyleCnt="0"/>
      <dgm:spPr/>
    </dgm:pt>
    <dgm:pt modelId="{120D58FA-BE44-4A89-A03A-2480AC7D65E8}" type="pres">
      <dgm:prSet presAssocID="{F55AA139-34F3-48F0-B1E7-88699C2D93C9}" presName="compNode" presStyleCnt="0"/>
      <dgm:spPr/>
    </dgm:pt>
    <dgm:pt modelId="{F10463FC-F95E-42E4-85EA-544D0A7EBCBC}" type="pres">
      <dgm:prSet presAssocID="{F55AA139-34F3-48F0-B1E7-88699C2D93C9}" presName="pictRect" presStyleLbl="node1" presStyleIdx="13" presStyleCnt="17"/>
      <dgm:spPr>
        <a:blipFill>
          <a:blip xmlns:r="http://schemas.openxmlformats.org/officeDocument/2006/relationships" r:embed="rId14" cstate="screen">
            <a:extLst>
              <a:ext uri="{28A0092B-C50C-407E-A947-70E740481C1C}">
                <a14:useLocalDpi xmlns:a14="http://schemas.microsoft.com/office/drawing/2010/main"/>
              </a:ext>
            </a:extLst>
          </a:blip>
          <a:srcRect/>
          <a:stretch>
            <a:fillRect/>
          </a:stretch>
        </a:blipFill>
      </dgm:spPr>
    </dgm:pt>
    <dgm:pt modelId="{D4A28D0A-235D-403C-8A90-ACE6BBC2DD22}" type="pres">
      <dgm:prSet presAssocID="{F55AA139-34F3-48F0-B1E7-88699C2D93C9}" presName="textRect" presStyleLbl="revTx" presStyleIdx="13" presStyleCnt="17">
        <dgm:presLayoutVars>
          <dgm:bulletEnabled val="1"/>
        </dgm:presLayoutVars>
      </dgm:prSet>
      <dgm:spPr/>
    </dgm:pt>
    <dgm:pt modelId="{FDEDDE56-E625-45AB-93B7-94FDD4839261}" type="pres">
      <dgm:prSet presAssocID="{3D28429A-8C41-4493-91FF-08C523B02CCA}" presName="sibTrans" presStyleLbl="sibTrans2D1" presStyleIdx="0" presStyleCnt="0"/>
      <dgm:spPr/>
    </dgm:pt>
    <dgm:pt modelId="{C0B9ACB6-CBA5-4735-A4BC-6458F8AD09C6}" type="pres">
      <dgm:prSet presAssocID="{8D81AA54-1C3B-4CB5-9E3B-8BF8FF7F1ED7}" presName="compNode" presStyleCnt="0"/>
      <dgm:spPr/>
    </dgm:pt>
    <dgm:pt modelId="{F3A63414-93D3-47E7-AEC1-DF47F4A25438}" type="pres">
      <dgm:prSet presAssocID="{8D81AA54-1C3B-4CB5-9E3B-8BF8FF7F1ED7}" presName="pictRect" presStyleLbl="node1" presStyleIdx="14" presStyleCnt="17"/>
      <dgm:spPr>
        <a:blipFill>
          <a:blip xmlns:r="http://schemas.openxmlformats.org/officeDocument/2006/relationships" r:embed="rId15" cstate="screen">
            <a:extLst>
              <a:ext uri="{28A0092B-C50C-407E-A947-70E740481C1C}">
                <a14:useLocalDpi xmlns:a14="http://schemas.microsoft.com/office/drawing/2010/main"/>
              </a:ext>
            </a:extLst>
          </a:blip>
          <a:srcRect/>
          <a:stretch>
            <a:fillRect/>
          </a:stretch>
        </a:blipFill>
      </dgm:spPr>
    </dgm:pt>
    <dgm:pt modelId="{9799596C-6AE5-46E2-AE12-AB64CA164528}" type="pres">
      <dgm:prSet presAssocID="{8D81AA54-1C3B-4CB5-9E3B-8BF8FF7F1ED7}" presName="textRect" presStyleLbl="revTx" presStyleIdx="14" presStyleCnt="17">
        <dgm:presLayoutVars>
          <dgm:bulletEnabled val="1"/>
        </dgm:presLayoutVars>
      </dgm:prSet>
      <dgm:spPr/>
    </dgm:pt>
    <dgm:pt modelId="{75D50FFB-C73F-488F-8582-D63F9362085F}" type="pres">
      <dgm:prSet presAssocID="{27A192F4-3276-4367-B376-7A85030B7793}" presName="sibTrans" presStyleLbl="sibTrans2D1" presStyleIdx="0" presStyleCnt="0"/>
      <dgm:spPr/>
    </dgm:pt>
    <dgm:pt modelId="{5BE41CB6-98E4-433D-BF19-9489F9390059}" type="pres">
      <dgm:prSet presAssocID="{A1757AE3-F471-4571-84EE-82A1472BFAE2}" presName="compNode" presStyleCnt="0"/>
      <dgm:spPr/>
    </dgm:pt>
    <dgm:pt modelId="{6E3935DF-B9AE-411C-A557-F55D0A9C2291}" type="pres">
      <dgm:prSet presAssocID="{A1757AE3-F471-4571-84EE-82A1472BFAE2}" presName="pictRect" presStyleLbl="node1" presStyleIdx="15" presStyleCnt="17"/>
      <dgm:spPr>
        <a:blipFill>
          <a:blip xmlns:r="http://schemas.openxmlformats.org/officeDocument/2006/relationships" r:embed="rId16" cstate="screen">
            <a:extLst>
              <a:ext uri="{28A0092B-C50C-407E-A947-70E740481C1C}">
                <a14:useLocalDpi xmlns:a14="http://schemas.microsoft.com/office/drawing/2010/main"/>
              </a:ext>
            </a:extLst>
          </a:blip>
          <a:srcRect/>
          <a:stretch>
            <a:fillRect/>
          </a:stretch>
        </a:blipFill>
      </dgm:spPr>
    </dgm:pt>
    <dgm:pt modelId="{5E9CBC1B-7ED2-4EF7-BB05-1E7213AA49FF}" type="pres">
      <dgm:prSet presAssocID="{A1757AE3-F471-4571-84EE-82A1472BFAE2}" presName="textRect" presStyleLbl="revTx" presStyleIdx="15" presStyleCnt="17">
        <dgm:presLayoutVars>
          <dgm:bulletEnabled val="1"/>
        </dgm:presLayoutVars>
      </dgm:prSet>
      <dgm:spPr/>
    </dgm:pt>
    <dgm:pt modelId="{491052FA-8C19-4721-9598-9795FEB2087D}" type="pres">
      <dgm:prSet presAssocID="{CA7A0118-4481-4FC6-8F3F-88ADB022B9C0}" presName="sibTrans" presStyleLbl="sibTrans2D1" presStyleIdx="0" presStyleCnt="0"/>
      <dgm:spPr/>
    </dgm:pt>
    <dgm:pt modelId="{6153EB6D-EB2B-44E9-B992-CC25FD75D0FD}" type="pres">
      <dgm:prSet presAssocID="{385CCFCD-8B86-48E0-A638-55C880489D04}" presName="compNode" presStyleCnt="0"/>
      <dgm:spPr/>
    </dgm:pt>
    <dgm:pt modelId="{87AB681F-AC1A-44ED-89D5-60E4D66914CF}" type="pres">
      <dgm:prSet presAssocID="{385CCFCD-8B86-48E0-A638-55C880489D04}" presName="pictRect" presStyleLbl="node1" presStyleIdx="16" presStyleCnt="17"/>
      <dgm:spPr>
        <a:blipFill>
          <a:blip xmlns:r="http://schemas.openxmlformats.org/officeDocument/2006/relationships" r:embed="rId17" cstate="screen">
            <a:extLst>
              <a:ext uri="{28A0092B-C50C-407E-A947-70E740481C1C}">
                <a14:useLocalDpi xmlns:a14="http://schemas.microsoft.com/office/drawing/2010/main"/>
              </a:ext>
            </a:extLst>
          </a:blip>
          <a:srcRect/>
          <a:stretch>
            <a:fillRect/>
          </a:stretch>
        </a:blipFill>
      </dgm:spPr>
    </dgm:pt>
    <dgm:pt modelId="{14A32111-7E6E-45A0-97E9-AC4950D2B3AF}" type="pres">
      <dgm:prSet presAssocID="{385CCFCD-8B86-48E0-A638-55C880489D04}" presName="textRect" presStyleLbl="revTx" presStyleIdx="16" presStyleCnt="17">
        <dgm:presLayoutVars>
          <dgm:bulletEnabled val="1"/>
        </dgm:presLayoutVars>
      </dgm:prSet>
      <dgm:spPr/>
    </dgm:pt>
  </dgm:ptLst>
  <dgm:cxnLst>
    <dgm:cxn modelId="{8AB69D00-8FA1-4B85-82E9-4EA46F2DAE53}" srcId="{9AFA0D94-4A5E-4507-9222-2C4DB68E7854}" destId="{5B23078B-8755-467E-874E-ABFD03AB47B3}" srcOrd="10" destOrd="0" parTransId="{E5194C9C-F453-4814-9D26-84CE2D005C1E}" sibTransId="{1384BC31-7B99-4520-B4E0-0A98701D1D7F}"/>
    <dgm:cxn modelId="{73AA6101-E8A5-4AD3-A484-B9FBBBCD40E8}" type="presOf" srcId="{10372F02-07A4-462E-AB95-9A9CB66097FE}" destId="{6FDA4501-74E3-4848-9C72-CE287E07C600}" srcOrd="0" destOrd="0" presId="urn:microsoft.com/office/officeart/2005/8/layout/pList1"/>
    <dgm:cxn modelId="{3361C602-8B0F-4ED3-A86E-AB7315E82657}" srcId="{9AFA0D94-4A5E-4507-9222-2C4DB68E7854}" destId="{53D59F78-4EB0-4C11-8777-6DBBA9155CEB}" srcOrd="4" destOrd="0" parTransId="{BFE9D1C2-96F5-4FCA-B5C9-70BFE03B1403}" sibTransId="{40FCAE99-6E3C-4771-895B-872416C18DB1}"/>
    <dgm:cxn modelId="{6FA2330C-ACA6-41D9-87B9-7DD8C61A7D5F}" type="presOf" srcId="{B0955F4C-226B-4EBC-8DE5-B6CEBB0B79DD}" destId="{5F49A45C-CAD9-4E11-9C83-92BC1187A7EA}" srcOrd="0" destOrd="0" presId="urn:microsoft.com/office/officeart/2005/8/layout/pList1"/>
    <dgm:cxn modelId="{A875630E-6FA9-4922-B3AE-AB1EACFB4E01}" type="presOf" srcId="{67C4E136-0F5B-43E8-80AF-47CCCEC9E84F}" destId="{71BED28A-E0C3-4BFE-AAA1-5689BC6C19C2}" srcOrd="0" destOrd="0" presId="urn:microsoft.com/office/officeart/2005/8/layout/pList1"/>
    <dgm:cxn modelId="{DEF6F910-2FB1-46A8-AF31-67D7C00DB2C0}" type="presOf" srcId="{8A6647A9-1059-4AA3-82B1-9942469F4C54}" destId="{8A77C264-4882-4545-BAFB-5A25C8A55D91}" srcOrd="0" destOrd="0" presId="urn:microsoft.com/office/officeart/2005/8/layout/pList1"/>
    <dgm:cxn modelId="{8F57FF10-2CE7-4BEB-B5A9-AA75ADAB2BB4}" srcId="{9AFA0D94-4A5E-4507-9222-2C4DB68E7854}" destId="{10372F02-07A4-462E-AB95-9A9CB66097FE}" srcOrd="0" destOrd="0" parTransId="{498B16EB-5B70-413D-9DEF-91031D670B91}" sibTransId="{A3CB0F3D-9757-4D7B-9789-4A8EB055DC64}"/>
    <dgm:cxn modelId="{E33E5611-0E9F-4C00-9659-628366D125DA}" srcId="{9AFA0D94-4A5E-4507-9222-2C4DB68E7854}" destId="{25C7321B-74E5-4ED0-A1CA-46C141A4652F}" srcOrd="12" destOrd="0" parTransId="{FD152D9A-D604-4B1D-A56A-24D5499427D6}" sibTransId="{F272B014-A734-4F93-AEC5-66A2EDDD6934}"/>
    <dgm:cxn modelId="{58703B16-E479-433A-83E2-7174F596D731}" type="presOf" srcId="{F374F813-C5C1-4620-A3FF-DAFEEC0BBE25}" destId="{48162A96-07E8-4AEB-8EB4-3FDBA1CFB27A}" srcOrd="0" destOrd="0" presId="urn:microsoft.com/office/officeart/2005/8/layout/pList1"/>
    <dgm:cxn modelId="{2F4E941D-8A0A-4D76-82DD-8B5AC3CBE789}" type="presOf" srcId="{F09C67B0-3297-42C8-84BB-99755DC74F8E}" destId="{BED07477-A9E5-45F3-8A8B-216BE5F56789}" srcOrd="0" destOrd="0" presId="urn:microsoft.com/office/officeart/2005/8/layout/pList1"/>
    <dgm:cxn modelId="{4E135A22-E83E-4BFF-B69B-A1B3FF0CBD62}" type="presOf" srcId="{601B2BE8-A7DC-4FA7-8DFF-B05E6931F9A2}" destId="{3F2934AC-0EE5-46A2-8ED0-5BA5F8D8BDF2}" srcOrd="0" destOrd="0" presId="urn:microsoft.com/office/officeart/2005/8/layout/pList1"/>
    <dgm:cxn modelId="{30FFF822-BE3D-4E9D-B154-6E16045BF968}" type="presOf" srcId="{E5A2604A-124B-4E62-B31B-DC7E5CC004F6}" destId="{4643ECAE-09BB-4FF1-B82E-B6994394F301}" srcOrd="0" destOrd="0" presId="urn:microsoft.com/office/officeart/2005/8/layout/pList1"/>
    <dgm:cxn modelId="{9ED21729-64F0-4315-B410-E8A31C09F9FC}" type="presOf" srcId="{27A192F4-3276-4367-B376-7A85030B7793}" destId="{75D50FFB-C73F-488F-8582-D63F9362085F}" srcOrd="0" destOrd="0" presId="urn:microsoft.com/office/officeart/2005/8/layout/pList1"/>
    <dgm:cxn modelId="{9535E637-AA63-4EF8-8EC6-FE9489E562DA}" type="presOf" srcId="{40FCAE99-6E3C-4771-895B-872416C18DB1}" destId="{A356B63A-BEF4-4B97-AD4F-D387F9C33D64}" srcOrd="0" destOrd="0" presId="urn:microsoft.com/office/officeart/2005/8/layout/pList1"/>
    <dgm:cxn modelId="{250A2738-8D5B-40A3-98D7-20E7F9DFD888}" type="presOf" srcId="{C4D0CA27-2378-45CE-9FB1-97E9D494474C}" destId="{61274FD6-F515-40E0-911B-8F0424EAD58F}" srcOrd="0" destOrd="0" presId="urn:microsoft.com/office/officeart/2005/8/layout/pList1"/>
    <dgm:cxn modelId="{1082DE5D-57D6-450C-AF9B-F84B7FE0B6E0}" type="presOf" srcId="{B01B8160-D98A-4587-B89B-6ACACD4A1A6D}" destId="{8369ABDA-EE19-406C-8ACD-CD2E5D09BDD9}" srcOrd="0" destOrd="0" presId="urn:microsoft.com/office/officeart/2005/8/layout/pList1"/>
    <dgm:cxn modelId="{BD7CA246-38F9-4506-BA44-D3C73B25BE7A}" srcId="{9AFA0D94-4A5E-4507-9222-2C4DB68E7854}" destId="{601B2BE8-A7DC-4FA7-8DFF-B05E6931F9A2}" srcOrd="5" destOrd="0" parTransId="{57825DF1-BD74-4618-A903-71A0EE605DE7}" sibTransId="{F09C67B0-3297-42C8-84BB-99755DC74F8E}"/>
    <dgm:cxn modelId="{AF79606A-716A-4E9D-AF34-7FE59B6B22AA}" srcId="{9AFA0D94-4A5E-4507-9222-2C4DB68E7854}" destId="{5ADE4671-231E-4292-9F1D-8D300376ED06}" srcOrd="2" destOrd="0" parTransId="{8B6C27D0-B805-4195-AB84-F95CE4456186}" sibTransId="{F374F813-C5C1-4620-A3FF-DAFEEC0BBE25}"/>
    <dgm:cxn modelId="{4AACF96B-1EFE-4C17-BAE0-F33AFB68EA7B}" srcId="{9AFA0D94-4A5E-4507-9222-2C4DB68E7854}" destId="{F55AA139-34F3-48F0-B1E7-88699C2D93C9}" srcOrd="13" destOrd="0" parTransId="{ECC5ADDA-A13B-49B4-865C-7C3F57C78AF3}" sibTransId="{3D28429A-8C41-4493-91FF-08C523B02CCA}"/>
    <dgm:cxn modelId="{1D545A70-2443-408A-A3C1-9EBF3B654E59}" type="presOf" srcId="{A3CB0F3D-9757-4D7B-9789-4A8EB055DC64}" destId="{661E37AB-C119-4347-934B-A492E391CC1A}" srcOrd="0" destOrd="0" presId="urn:microsoft.com/office/officeart/2005/8/layout/pList1"/>
    <dgm:cxn modelId="{075B4A52-CBF7-4E04-8F4E-3DD8C866B3CB}" type="presOf" srcId="{F272B014-A734-4F93-AEC5-66A2EDDD6934}" destId="{3EAC3A05-CFDE-4096-8C7B-C8D5A5AC69EF}" srcOrd="0" destOrd="0" presId="urn:microsoft.com/office/officeart/2005/8/layout/pList1"/>
    <dgm:cxn modelId="{5BF29452-8396-4054-ABBE-E006D37722E0}" type="presOf" srcId="{CD2C2927-339A-4905-9106-4105936D1831}" destId="{8251BF57-EC1C-4C97-B01A-E641A3380775}" srcOrd="0" destOrd="0" presId="urn:microsoft.com/office/officeart/2005/8/layout/pList1"/>
    <dgm:cxn modelId="{73884E54-D3B6-4C9A-A60C-2B435F699959}" type="presOf" srcId="{53D59F78-4EB0-4C11-8777-6DBBA9155CEB}" destId="{B1BB0D7A-B8F3-4359-BFED-A7924D9AE7D2}" srcOrd="0" destOrd="0" presId="urn:microsoft.com/office/officeart/2005/8/layout/pList1"/>
    <dgm:cxn modelId="{695C0F59-9AC9-4512-8E05-2EDFDD7496AB}" srcId="{9AFA0D94-4A5E-4507-9222-2C4DB68E7854}" destId="{163648EE-6101-4F89-A7F8-1A97D012D2D1}" srcOrd="3" destOrd="0" parTransId="{6603B0EF-A50A-4079-966C-8020E3D23461}" sibTransId="{A9A9823E-8625-406D-BCF2-3A5A6C5BD1C3}"/>
    <dgm:cxn modelId="{4176A87F-A9B4-4189-9CFA-7B4D75E0A499}" type="presOf" srcId="{25C7321B-74E5-4ED0-A1CA-46C141A4652F}" destId="{DCC9F823-B20D-47E0-AD30-B511CDDD98F2}" srcOrd="0" destOrd="0" presId="urn:microsoft.com/office/officeart/2005/8/layout/pList1"/>
    <dgm:cxn modelId="{33D7B584-DB1F-48A1-8C87-4287E8540E66}" type="presOf" srcId="{5C63A769-B469-4A1F-9189-9B4438BBD01C}" destId="{DF7290ED-4C20-4D1E-A0E6-89A178CDF55A}" srcOrd="0" destOrd="0" presId="urn:microsoft.com/office/officeart/2005/8/layout/pList1"/>
    <dgm:cxn modelId="{0B648288-B10E-42EB-BDB7-1A130BAD6B73}" srcId="{9AFA0D94-4A5E-4507-9222-2C4DB68E7854}" destId="{8A6647A9-1059-4AA3-82B1-9942469F4C54}" srcOrd="9" destOrd="0" parTransId="{9694A461-8634-4E56-A696-4FE2B69DE1D9}" sibTransId="{B01B8160-D98A-4587-B89B-6ACACD4A1A6D}"/>
    <dgm:cxn modelId="{06E10594-2723-4BA0-9661-FB64B03131F8}" type="presOf" srcId="{A1757AE3-F471-4571-84EE-82A1472BFAE2}" destId="{5E9CBC1B-7ED2-4EF7-BB05-1E7213AA49FF}" srcOrd="0" destOrd="0" presId="urn:microsoft.com/office/officeart/2005/8/layout/pList1"/>
    <dgm:cxn modelId="{B519099E-5BBA-42EF-8057-F24D1F9594D0}" srcId="{9AFA0D94-4A5E-4507-9222-2C4DB68E7854}" destId="{CD2C2927-339A-4905-9106-4105936D1831}" srcOrd="6" destOrd="0" parTransId="{1C066234-A9EB-41EC-B416-2AC08A566CB2}" sibTransId="{C4D0CA27-2378-45CE-9FB1-97E9D494474C}"/>
    <dgm:cxn modelId="{46E0CD9F-EC46-4586-86B4-97489633D114}" type="presOf" srcId="{A9A9823E-8625-406D-BCF2-3A5A6C5BD1C3}" destId="{1B2DE5EB-7319-485A-A3C4-03064456FB9A}" srcOrd="0" destOrd="0" presId="urn:microsoft.com/office/officeart/2005/8/layout/pList1"/>
    <dgm:cxn modelId="{B22B2FA5-5BC0-485A-96ED-70CF16DBBBA3}" type="presOf" srcId="{5ADE4671-231E-4292-9F1D-8D300376ED06}" destId="{E41D2246-9025-47E1-93EB-9E6E47B1F3B0}" srcOrd="0" destOrd="0" presId="urn:microsoft.com/office/officeart/2005/8/layout/pList1"/>
    <dgm:cxn modelId="{E1BCB6A5-F417-4709-B32C-51C7A7736D8E}" type="presOf" srcId="{3612B366-70C9-429B-A089-1E54EB1D2CC3}" destId="{CAC2E41D-9666-47A1-8D64-E4E32EAA089F}" srcOrd="0" destOrd="0" presId="urn:microsoft.com/office/officeart/2005/8/layout/pList1"/>
    <dgm:cxn modelId="{4C5847A8-AD85-4A12-9420-D846B1CCA59A}" srcId="{9AFA0D94-4A5E-4507-9222-2C4DB68E7854}" destId="{BC3EDECC-2467-4322-9CE3-86685C9FC3C9}" srcOrd="7" destOrd="0" parTransId="{8A6D93B0-101A-4D60-AA42-3AEBF9F4CAC3}" sibTransId="{67C4E136-0F5B-43E8-80AF-47CCCEC9E84F}"/>
    <dgm:cxn modelId="{66BBD8AB-A430-45F0-9150-50409E896216}" type="presOf" srcId="{3D28429A-8C41-4493-91FF-08C523B02CCA}" destId="{FDEDDE56-E625-45AB-93B7-94FDD4839261}" srcOrd="0" destOrd="0" presId="urn:microsoft.com/office/officeart/2005/8/layout/pList1"/>
    <dgm:cxn modelId="{62DE68B0-EE6F-4405-91B1-5849B340CAA5}" type="presOf" srcId="{77A4A091-E3BA-4F63-A2AE-F29F5CB7E69F}" destId="{B19EB37A-2C30-400C-AD73-426FC0379064}" srcOrd="0" destOrd="0" presId="urn:microsoft.com/office/officeart/2005/8/layout/pList1"/>
    <dgm:cxn modelId="{F2CFA4B0-9672-438D-AAF2-48D7DEEE301F}" type="presOf" srcId="{955A2719-DDA8-4860-86E3-9C4410CA4B47}" destId="{F662BE75-5D3A-44C7-A197-9F5D80A92EEE}" srcOrd="0" destOrd="0" presId="urn:microsoft.com/office/officeart/2005/8/layout/pList1"/>
    <dgm:cxn modelId="{497228B4-FBA5-442A-8230-BBBC0387D249}" type="presOf" srcId="{F55AA139-34F3-48F0-B1E7-88699C2D93C9}" destId="{D4A28D0A-235D-403C-8A90-ACE6BBC2DD22}" srcOrd="0" destOrd="0" presId="urn:microsoft.com/office/officeart/2005/8/layout/pList1"/>
    <dgm:cxn modelId="{4E2596BA-86CA-4772-8A84-B8A24AC3D587}" type="presOf" srcId="{1384BC31-7B99-4520-B4E0-0A98701D1D7F}" destId="{65A92723-6F69-499C-98F6-5FC177DAC257}" srcOrd="0" destOrd="0" presId="urn:microsoft.com/office/officeart/2005/8/layout/pList1"/>
    <dgm:cxn modelId="{5B685DC6-F955-4BAE-93DB-7F609F97C439}" srcId="{9AFA0D94-4A5E-4507-9222-2C4DB68E7854}" destId="{8D81AA54-1C3B-4CB5-9E3B-8BF8FF7F1ED7}" srcOrd="14" destOrd="0" parTransId="{92EABA9D-F951-4A42-AB22-258C7309601B}" sibTransId="{27A192F4-3276-4367-B376-7A85030B7793}"/>
    <dgm:cxn modelId="{1BFB70C9-3039-47EA-BF4D-CA743D3A86A9}" type="presOf" srcId="{385CCFCD-8B86-48E0-A638-55C880489D04}" destId="{14A32111-7E6E-45A0-97E9-AC4950D2B3AF}" srcOrd="0" destOrd="0" presId="urn:microsoft.com/office/officeart/2005/8/layout/pList1"/>
    <dgm:cxn modelId="{F59C73CA-6182-4795-9A5E-87C63881BC08}" type="presOf" srcId="{8D81AA54-1C3B-4CB5-9E3B-8BF8FF7F1ED7}" destId="{9799596C-6AE5-46E2-AE12-AB64CA164528}" srcOrd="0" destOrd="0" presId="urn:microsoft.com/office/officeart/2005/8/layout/pList1"/>
    <dgm:cxn modelId="{163D9ECD-7294-430A-8BDE-F2B60E67481F}" srcId="{9AFA0D94-4A5E-4507-9222-2C4DB68E7854}" destId="{B0955F4C-226B-4EBC-8DE5-B6CEBB0B79DD}" srcOrd="1" destOrd="0" parTransId="{48527BE1-721D-4FD1-A5B4-EA2CC5474C10}" sibTransId="{955A2719-DDA8-4860-86E3-9C4410CA4B47}"/>
    <dgm:cxn modelId="{BF07B3CE-817A-4523-96C2-7CC4B22BF95A}" type="presOf" srcId="{BC3EDECC-2467-4322-9CE3-86685C9FC3C9}" destId="{AD0ABD6A-635A-4607-88EC-8805698B6D83}" srcOrd="0" destOrd="0" presId="urn:microsoft.com/office/officeart/2005/8/layout/pList1"/>
    <dgm:cxn modelId="{DF33E0CF-B5F5-4947-8792-940D326DCB33}" srcId="{9AFA0D94-4A5E-4507-9222-2C4DB68E7854}" destId="{A1757AE3-F471-4571-84EE-82A1472BFAE2}" srcOrd="15" destOrd="0" parTransId="{0C0CF535-257A-4E21-9023-F056107AAF43}" sibTransId="{CA7A0118-4481-4FC6-8F3F-88ADB022B9C0}"/>
    <dgm:cxn modelId="{2CC072D7-3D1C-4AEB-8933-D3FAD32A0B4C}" type="presOf" srcId="{163648EE-6101-4F89-A7F8-1A97D012D2D1}" destId="{1D90006E-C938-482D-91EA-2D90DC82B1DB}" srcOrd="0" destOrd="0" presId="urn:microsoft.com/office/officeart/2005/8/layout/pList1"/>
    <dgm:cxn modelId="{7279B7D7-4D2F-494E-9611-4EFF00B35023}" srcId="{9AFA0D94-4A5E-4507-9222-2C4DB68E7854}" destId="{385CCFCD-8B86-48E0-A638-55C880489D04}" srcOrd="16" destOrd="0" parTransId="{759B1636-CD48-499F-9AC5-AA0A9B07FFF0}" sibTransId="{0C4AE07A-CB17-4FEF-A855-0C9032C70601}"/>
    <dgm:cxn modelId="{0655A0DB-8112-40FB-BF74-B18419D8A733}" type="presOf" srcId="{9AFA0D94-4A5E-4507-9222-2C4DB68E7854}" destId="{D714D3E3-4CF1-4054-B1E1-E7FA42EF2079}" srcOrd="0" destOrd="0" presId="urn:microsoft.com/office/officeart/2005/8/layout/pList1"/>
    <dgm:cxn modelId="{8F99E1EB-D84D-4E9F-A75D-D5B7E7D84788}" type="presOf" srcId="{CA7A0118-4481-4FC6-8F3F-88ADB022B9C0}" destId="{491052FA-8C19-4721-9598-9795FEB2087D}" srcOrd="0" destOrd="0" presId="urn:microsoft.com/office/officeart/2005/8/layout/pList1"/>
    <dgm:cxn modelId="{1E0CEBF1-B7BB-4B95-A91B-A40CC14246DF}" srcId="{9AFA0D94-4A5E-4507-9222-2C4DB68E7854}" destId="{5C63A769-B469-4A1F-9189-9B4438BBD01C}" srcOrd="8" destOrd="0" parTransId="{426C6998-456B-4CDB-84AF-B1F5BAA981BD}" sibTransId="{E5A2604A-124B-4E62-B31B-DC7E5CC004F6}"/>
    <dgm:cxn modelId="{C12090FD-29C6-4053-B4B3-6E1FAF738CD7}" srcId="{9AFA0D94-4A5E-4507-9222-2C4DB68E7854}" destId="{3612B366-70C9-429B-A089-1E54EB1D2CC3}" srcOrd="11" destOrd="0" parTransId="{3B6F9181-B1FA-4772-85B8-6C3F8F87800B}" sibTransId="{77A4A091-E3BA-4F63-A2AE-F29F5CB7E69F}"/>
    <dgm:cxn modelId="{997FBDFD-44D5-402A-A3A8-B5D4A15DDD63}" type="presOf" srcId="{5B23078B-8755-467E-874E-ABFD03AB47B3}" destId="{16BFA10F-6ECB-4DA4-B914-51B32EF3A31C}" srcOrd="0" destOrd="0" presId="urn:microsoft.com/office/officeart/2005/8/layout/pList1"/>
    <dgm:cxn modelId="{4D5244C2-060F-4293-AC94-CE614BBBCD47}" type="presParOf" srcId="{D714D3E3-4CF1-4054-B1E1-E7FA42EF2079}" destId="{D047F330-9594-4946-9F5A-38D74D437D7B}" srcOrd="0" destOrd="0" presId="urn:microsoft.com/office/officeart/2005/8/layout/pList1"/>
    <dgm:cxn modelId="{2617084B-A9A4-49B2-A556-EBBD8AD7BF55}" type="presParOf" srcId="{D047F330-9594-4946-9F5A-38D74D437D7B}" destId="{DF58F5F4-DCAE-4783-8E23-4FDE04C7D142}" srcOrd="0" destOrd="0" presId="urn:microsoft.com/office/officeart/2005/8/layout/pList1"/>
    <dgm:cxn modelId="{0D6F6625-151E-43AA-9840-F8091B6B3572}" type="presParOf" srcId="{D047F330-9594-4946-9F5A-38D74D437D7B}" destId="{6FDA4501-74E3-4848-9C72-CE287E07C600}" srcOrd="1" destOrd="0" presId="urn:microsoft.com/office/officeart/2005/8/layout/pList1"/>
    <dgm:cxn modelId="{F310D52A-6F43-4260-AB20-FF27BA8D3D12}" type="presParOf" srcId="{D714D3E3-4CF1-4054-B1E1-E7FA42EF2079}" destId="{661E37AB-C119-4347-934B-A492E391CC1A}" srcOrd="1" destOrd="0" presId="urn:microsoft.com/office/officeart/2005/8/layout/pList1"/>
    <dgm:cxn modelId="{99B8E92C-E6C0-4366-9A72-8C9673EB0524}" type="presParOf" srcId="{D714D3E3-4CF1-4054-B1E1-E7FA42EF2079}" destId="{81A9B97C-7AD7-46AF-9CA1-033B4CA1E01F}" srcOrd="2" destOrd="0" presId="urn:microsoft.com/office/officeart/2005/8/layout/pList1"/>
    <dgm:cxn modelId="{13ED0FF2-AFBA-41D4-A133-C9CF33A720A0}" type="presParOf" srcId="{81A9B97C-7AD7-46AF-9CA1-033B4CA1E01F}" destId="{68D1A124-670E-4E4E-B470-FF17AC5DE7DB}" srcOrd="0" destOrd="0" presId="urn:microsoft.com/office/officeart/2005/8/layout/pList1"/>
    <dgm:cxn modelId="{AFAC092D-47ED-434C-9069-EDD435B57628}" type="presParOf" srcId="{81A9B97C-7AD7-46AF-9CA1-033B4CA1E01F}" destId="{5F49A45C-CAD9-4E11-9C83-92BC1187A7EA}" srcOrd="1" destOrd="0" presId="urn:microsoft.com/office/officeart/2005/8/layout/pList1"/>
    <dgm:cxn modelId="{DF3332B9-B916-43CA-8C90-BD98B80FE0D0}" type="presParOf" srcId="{D714D3E3-4CF1-4054-B1E1-E7FA42EF2079}" destId="{F662BE75-5D3A-44C7-A197-9F5D80A92EEE}" srcOrd="3" destOrd="0" presId="urn:microsoft.com/office/officeart/2005/8/layout/pList1"/>
    <dgm:cxn modelId="{5228B097-8DF4-4086-AB2C-77825980F711}" type="presParOf" srcId="{D714D3E3-4CF1-4054-B1E1-E7FA42EF2079}" destId="{4CC3E754-ED0B-4ADF-91E3-6393E58C0852}" srcOrd="4" destOrd="0" presId="urn:microsoft.com/office/officeart/2005/8/layout/pList1"/>
    <dgm:cxn modelId="{03D97801-9E50-4D84-9BB1-840B3BBB0520}" type="presParOf" srcId="{4CC3E754-ED0B-4ADF-91E3-6393E58C0852}" destId="{AE47718E-5B59-4625-BC6C-906377F2B4F5}" srcOrd="0" destOrd="0" presId="urn:microsoft.com/office/officeart/2005/8/layout/pList1"/>
    <dgm:cxn modelId="{6086F812-7D12-4F56-AE9B-47DC789ADA0A}" type="presParOf" srcId="{4CC3E754-ED0B-4ADF-91E3-6393E58C0852}" destId="{E41D2246-9025-47E1-93EB-9E6E47B1F3B0}" srcOrd="1" destOrd="0" presId="urn:microsoft.com/office/officeart/2005/8/layout/pList1"/>
    <dgm:cxn modelId="{A8F99AF7-85C3-4E50-A15B-0C9A48C17D54}" type="presParOf" srcId="{D714D3E3-4CF1-4054-B1E1-E7FA42EF2079}" destId="{48162A96-07E8-4AEB-8EB4-3FDBA1CFB27A}" srcOrd="5" destOrd="0" presId="urn:microsoft.com/office/officeart/2005/8/layout/pList1"/>
    <dgm:cxn modelId="{F444CBFD-72B4-4128-8E4F-3CA175790434}" type="presParOf" srcId="{D714D3E3-4CF1-4054-B1E1-E7FA42EF2079}" destId="{0E81E334-68FA-4674-8267-400F49DA674C}" srcOrd="6" destOrd="0" presId="urn:microsoft.com/office/officeart/2005/8/layout/pList1"/>
    <dgm:cxn modelId="{8BCF78D9-CAC2-4EBD-9693-E254E69197FD}" type="presParOf" srcId="{0E81E334-68FA-4674-8267-400F49DA674C}" destId="{763B0F62-840E-44C2-9753-5A053407F665}" srcOrd="0" destOrd="0" presId="urn:microsoft.com/office/officeart/2005/8/layout/pList1"/>
    <dgm:cxn modelId="{A7967FDA-BCA4-4906-BD1F-C4CECB55B3BA}" type="presParOf" srcId="{0E81E334-68FA-4674-8267-400F49DA674C}" destId="{1D90006E-C938-482D-91EA-2D90DC82B1DB}" srcOrd="1" destOrd="0" presId="urn:microsoft.com/office/officeart/2005/8/layout/pList1"/>
    <dgm:cxn modelId="{3A633828-8F48-43F3-9323-4DB5B80D21F4}" type="presParOf" srcId="{D714D3E3-4CF1-4054-B1E1-E7FA42EF2079}" destId="{1B2DE5EB-7319-485A-A3C4-03064456FB9A}" srcOrd="7" destOrd="0" presId="urn:microsoft.com/office/officeart/2005/8/layout/pList1"/>
    <dgm:cxn modelId="{F8BBC370-D676-4FA3-B50A-5A63886F60A8}" type="presParOf" srcId="{D714D3E3-4CF1-4054-B1E1-E7FA42EF2079}" destId="{9D3FA729-B8E9-4E32-A487-5EC914F3F15D}" srcOrd="8" destOrd="0" presId="urn:microsoft.com/office/officeart/2005/8/layout/pList1"/>
    <dgm:cxn modelId="{A61CCA84-8C3D-4518-8E05-FDBAAC138953}" type="presParOf" srcId="{9D3FA729-B8E9-4E32-A487-5EC914F3F15D}" destId="{F35D93D8-3989-4914-8D1E-D835A4461913}" srcOrd="0" destOrd="0" presId="urn:microsoft.com/office/officeart/2005/8/layout/pList1"/>
    <dgm:cxn modelId="{39C721AD-598A-4902-AFF6-25B48C9FAA62}" type="presParOf" srcId="{9D3FA729-B8E9-4E32-A487-5EC914F3F15D}" destId="{B1BB0D7A-B8F3-4359-BFED-A7924D9AE7D2}" srcOrd="1" destOrd="0" presId="urn:microsoft.com/office/officeart/2005/8/layout/pList1"/>
    <dgm:cxn modelId="{42B2B765-29D2-42FA-8F9C-1228BFE73208}" type="presParOf" srcId="{D714D3E3-4CF1-4054-B1E1-E7FA42EF2079}" destId="{A356B63A-BEF4-4B97-AD4F-D387F9C33D64}" srcOrd="9" destOrd="0" presId="urn:microsoft.com/office/officeart/2005/8/layout/pList1"/>
    <dgm:cxn modelId="{B21979C5-02B3-4B5D-90FF-9A8D02B854FC}" type="presParOf" srcId="{D714D3E3-4CF1-4054-B1E1-E7FA42EF2079}" destId="{31DCAED0-7394-4977-9D30-97C4241C3AC3}" srcOrd="10" destOrd="0" presId="urn:microsoft.com/office/officeart/2005/8/layout/pList1"/>
    <dgm:cxn modelId="{BD1912C1-69C8-4388-B438-CEBF6DB9D21F}" type="presParOf" srcId="{31DCAED0-7394-4977-9D30-97C4241C3AC3}" destId="{C0A103CE-B978-426C-BC19-CE108D4D533E}" srcOrd="0" destOrd="0" presId="urn:microsoft.com/office/officeart/2005/8/layout/pList1"/>
    <dgm:cxn modelId="{4704E6B5-C89F-40C3-B581-741E9B174DFF}" type="presParOf" srcId="{31DCAED0-7394-4977-9D30-97C4241C3AC3}" destId="{3F2934AC-0EE5-46A2-8ED0-5BA5F8D8BDF2}" srcOrd="1" destOrd="0" presId="urn:microsoft.com/office/officeart/2005/8/layout/pList1"/>
    <dgm:cxn modelId="{35ECD2FE-E552-41C2-9F10-33212A1454CA}" type="presParOf" srcId="{D714D3E3-4CF1-4054-B1E1-E7FA42EF2079}" destId="{BED07477-A9E5-45F3-8A8B-216BE5F56789}" srcOrd="11" destOrd="0" presId="urn:microsoft.com/office/officeart/2005/8/layout/pList1"/>
    <dgm:cxn modelId="{3560A0F1-E65B-45E4-84A0-E4AA32979EAA}" type="presParOf" srcId="{D714D3E3-4CF1-4054-B1E1-E7FA42EF2079}" destId="{3C6725F3-8F13-4362-9A8E-061448278340}" srcOrd="12" destOrd="0" presId="urn:microsoft.com/office/officeart/2005/8/layout/pList1"/>
    <dgm:cxn modelId="{CE015009-8081-4DB3-8AAA-7A8687B77B20}" type="presParOf" srcId="{3C6725F3-8F13-4362-9A8E-061448278340}" destId="{6EAB1559-CA6F-46B8-9CE7-645014F8A3D0}" srcOrd="0" destOrd="0" presId="urn:microsoft.com/office/officeart/2005/8/layout/pList1"/>
    <dgm:cxn modelId="{EC44ED93-2629-488C-A1C7-097AEA83A5FA}" type="presParOf" srcId="{3C6725F3-8F13-4362-9A8E-061448278340}" destId="{8251BF57-EC1C-4C97-B01A-E641A3380775}" srcOrd="1" destOrd="0" presId="urn:microsoft.com/office/officeart/2005/8/layout/pList1"/>
    <dgm:cxn modelId="{F23D324E-FC51-4DED-B927-8B1125153375}" type="presParOf" srcId="{D714D3E3-4CF1-4054-B1E1-E7FA42EF2079}" destId="{61274FD6-F515-40E0-911B-8F0424EAD58F}" srcOrd="13" destOrd="0" presId="urn:microsoft.com/office/officeart/2005/8/layout/pList1"/>
    <dgm:cxn modelId="{69151ECB-1A8F-46D3-82BB-BF5B863FE682}" type="presParOf" srcId="{D714D3E3-4CF1-4054-B1E1-E7FA42EF2079}" destId="{1F8FE7C2-5441-47F8-8C62-6EB93FB42AEF}" srcOrd="14" destOrd="0" presId="urn:microsoft.com/office/officeart/2005/8/layout/pList1"/>
    <dgm:cxn modelId="{457A7D6B-F593-4E95-9207-82EEFA3D5B2A}" type="presParOf" srcId="{1F8FE7C2-5441-47F8-8C62-6EB93FB42AEF}" destId="{95399B21-6A82-4E8F-99E7-31FDF1FE93DE}" srcOrd="0" destOrd="0" presId="urn:microsoft.com/office/officeart/2005/8/layout/pList1"/>
    <dgm:cxn modelId="{BE7EDF65-36BF-4E51-81C1-438AF1F2EBBA}" type="presParOf" srcId="{1F8FE7C2-5441-47F8-8C62-6EB93FB42AEF}" destId="{AD0ABD6A-635A-4607-88EC-8805698B6D83}" srcOrd="1" destOrd="0" presId="urn:microsoft.com/office/officeart/2005/8/layout/pList1"/>
    <dgm:cxn modelId="{3C82919C-24C9-4049-A2A4-6EF2DFEDAFBD}" type="presParOf" srcId="{D714D3E3-4CF1-4054-B1E1-E7FA42EF2079}" destId="{71BED28A-E0C3-4BFE-AAA1-5689BC6C19C2}" srcOrd="15" destOrd="0" presId="urn:microsoft.com/office/officeart/2005/8/layout/pList1"/>
    <dgm:cxn modelId="{D829AD93-76A8-448A-9F99-50BA993FA2CA}" type="presParOf" srcId="{D714D3E3-4CF1-4054-B1E1-E7FA42EF2079}" destId="{E442ADD4-CDB4-463C-8130-BE2072FD4F3C}" srcOrd="16" destOrd="0" presId="urn:microsoft.com/office/officeart/2005/8/layout/pList1"/>
    <dgm:cxn modelId="{D385A17E-04FE-4AE6-B41F-256993B95C5B}" type="presParOf" srcId="{E442ADD4-CDB4-463C-8130-BE2072FD4F3C}" destId="{0BBEA093-CD7E-42C4-BB6B-F46D62B180D0}" srcOrd="0" destOrd="0" presId="urn:microsoft.com/office/officeart/2005/8/layout/pList1"/>
    <dgm:cxn modelId="{4B1C5DA9-9C81-42D1-BC3C-2174A7ED63D0}" type="presParOf" srcId="{E442ADD4-CDB4-463C-8130-BE2072FD4F3C}" destId="{DF7290ED-4C20-4D1E-A0E6-89A178CDF55A}" srcOrd="1" destOrd="0" presId="urn:microsoft.com/office/officeart/2005/8/layout/pList1"/>
    <dgm:cxn modelId="{D67D1C4B-D515-4EE1-BE88-4AD348D492BA}" type="presParOf" srcId="{D714D3E3-4CF1-4054-B1E1-E7FA42EF2079}" destId="{4643ECAE-09BB-4FF1-B82E-B6994394F301}" srcOrd="17" destOrd="0" presId="urn:microsoft.com/office/officeart/2005/8/layout/pList1"/>
    <dgm:cxn modelId="{F2A961D6-E642-4EB1-9739-510C858F3046}" type="presParOf" srcId="{D714D3E3-4CF1-4054-B1E1-E7FA42EF2079}" destId="{86CA56C7-64F1-4B16-93A7-CF4A6F5B92E3}" srcOrd="18" destOrd="0" presId="urn:microsoft.com/office/officeart/2005/8/layout/pList1"/>
    <dgm:cxn modelId="{E47FAC5A-2D07-49BC-8A3A-032A0B1583D2}" type="presParOf" srcId="{86CA56C7-64F1-4B16-93A7-CF4A6F5B92E3}" destId="{E7FE6EA6-2049-4A29-987E-FD35BA590F67}" srcOrd="0" destOrd="0" presId="urn:microsoft.com/office/officeart/2005/8/layout/pList1"/>
    <dgm:cxn modelId="{81771947-2512-4604-A956-7A1DB105705E}" type="presParOf" srcId="{86CA56C7-64F1-4B16-93A7-CF4A6F5B92E3}" destId="{8A77C264-4882-4545-BAFB-5A25C8A55D91}" srcOrd="1" destOrd="0" presId="urn:microsoft.com/office/officeart/2005/8/layout/pList1"/>
    <dgm:cxn modelId="{93870C6E-EC35-4DFA-AB5A-4C6338E50BB6}" type="presParOf" srcId="{D714D3E3-4CF1-4054-B1E1-E7FA42EF2079}" destId="{8369ABDA-EE19-406C-8ACD-CD2E5D09BDD9}" srcOrd="19" destOrd="0" presId="urn:microsoft.com/office/officeart/2005/8/layout/pList1"/>
    <dgm:cxn modelId="{FE842047-9FE8-470C-91B8-6AF17B4FC541}" type="presParOf" srcId="{D714D3E3-4CF1-4054-B1E1-E7FA42EF2079}" destId="{A3674E8E-5A5D-4318-AADB-44A5CFEE3EDF}" srcOrd="20" destOrd="0" presId="urn:microsoft.com/office/officeart/2005/8/layout/pList1"/>
    <dgm:cxn modelId="{FD20AD61-99EF-4E3B-BA00-AE63D2B3010E}" type="presParOf" srcId="{A3674E8E-5A5D-4318-AADB-44A5CFEE3EDF}" destId="{52867530-15AE-4F3A-A850-B34835AED7B1}" srcOrd="0" destOrd="0" presId="urn:microsoft.com/office/officeart/2005/8/layout/pList1"/>
    <dgm:cxn modelId="{7AC0C83B-CE7D-4885-A63B-E4280FB8CB84}" type="presParOf" srcId="{A3674E8E-5A5D-4318-AADB-44A5CFEE3EDF}" destId="{16BFA10F-6ECB-4DA4-B914-51B32EF3A31C}" srcOrd="1" destOrd="0" presId="urn:microsoft.com/office/officeart/2005/8/layout/pList1"/>
    <dgm:cxn modelId="{539BE563-A489-4697-9B0D-549300740AF1}" type="presParOf" srcId="{D714D3E3-4CF1-4054-B1E1-E7FA42EF2079}" destId="{65A92723-6F69-499C-98F6-5FC177DAC257}" srcOrd="21" destOrd="0" presId="urn:microsoft.com/office/officeart/2005/8/layout/pList1"/>
    <dgm:cxn modelId="{69233040-F50E-4B94-9AD6-DCE9752A9F58}" type="presParOf" srcId="{D714D3E3-4CF1-4054-B1E1-E7FA42EF2079}" destId="{B3C8C6B7-9CA8-4E29-AD5D-F9A76C724000}" srcOrd="22" destOrd="0" presId="urn:microsoft.com/office/officeart/2005/8/layout/pList1"/>
    <dgm:cxn modelId="{04BD39D3-6F82-4A7E-823A-8FF7C09AB308}" type="presParOf" srcId="{B3C8C6B7-9CA8-4E29-AD5D-F9A76C724000}" destId="{86DC2EE1-320C-4322-91CB-E242A249D11A}" srcOrd="0" destOrd="0" presId="urn:microsoft.com/office/officeart/2005/8/layout/pList1"/>
    <dgm:cxn modelId="{77E70BBF-FA99-4D2C-AEDC-A7CFAD9DA789}" type="presParOf" srcId="{B3C8C6B7-9CA8-4E29-AD5D-F9A76C724000}" destId="{CAC2E41D-9666-47A1-8D64-E4E32EAA089F}" srcOrd="1" destOrd="0" presId="urn:microsoft.com/office/officeart/2005/8/layout/pList1"/>
    <dgm:cxn modelId="{2070760A-A6FF-4492-B7DA-90207F788C55}" type="presParOf" srcId="{D714D3E3-4CF1-4054-B1E1-E7FA42EF2079}" destId="{B19EB37A-2C30-400C-AD73-426FC0379064}" srcOrd="23" destOrd="0" presId="urn:microsoft.com/office/officeart/2005/8/layout/pList1"/>
    <dgm:cxn modelId="{3E70ED13-BDDC-4D6E-892D-AF3618EAA992}" type="presParOf" srcId="{D714D3E3-4CF1-4054-B1E1-E7FA42EF2079}" destId="{9D84670D-A32E-4809-96B8-4C3F4CFC2C26}" srcOrd="24" destOrd="0" presId="urn:microsoft.com/office/officeart/2005/8/layout/pList1"/>
    <dgm:cxn modelId="{7817A4EF-427D-4B0D-B450-3DDADA176298}" type="presParOf" srcId="{9D84670D-A32E-4809-96B8-4C3F4CFC2C26}" destId="{E49F2B2A-FAC6-4515-89A8-0352D3BB1732}" srcOrd="0" destOrd="0" presId="urn:microsoft.com/office/officeart/2005/8/layout/pList1"/>
    <dgm:cxn modelId="{750309A2-AEA1-4DAC-96C6-2A512DA6C7B9}" type="presParOf" srcId="{9D84670D-A32E-4809-96B8-4C3F4CFC2C26}" destId="{DCC9F823-B20D-47E0-AD30-B511CDDD98F2}" srcOrd="1" destOrd="0" presId="urn:microsoft.com/office/officeart/2005/8/layout/pList1"/>
    <dgm:cxn modelId="{0F70F581-D084-443D-8CCC-D08326876F88}" type="presParOf" srcId="{D714D3E3-4CF1-4054-B1E1-E7FA42EF2079}" destId="{3EAC3A05-CFDE-4096-8C7B-C8D5A5AC69EF}" srcOrd="25" destOrd="0" presId="urn:microsoft.com/office/officeart/2005/8/layout/pList1"/>
    <dgm:cxn modelId="{48D90625-DD24-4121-99D0-C94AC1466432}" type="presParOf" srcId="{D714D3E3-4CF1-4054-B1E1-E7FA42EF2079}" destId="{120D58FA-BE44-4A89-A03A-2480AC7D65E8}" srcOrd="26" destOrd="0" presId="urn:microsoft.com/office/officeart/2005/8/layout/pList1"/>
    <dgm:cxn modelId="{EC2E3D4C-7E8C-437D-8DB8-5487F45CE552}" type="presParOf" srcId="{120D58FA-BE44-4A89-A03A-2480AC7D65E8}" destId="{F10463FC-F95E-42E4-85EA-544D0A7EBCBC}" srcOrd="0" destOrd="0" presId="urn:microsoft.com/office/officeart/2005/8/layout/pList1"/>
    <dgm:cxn modelId="{42474A36-9396-4BDD-8B60-07207C80C271}" type="presParOf" srcId="{120D58FA-BE44-4A89-A03A-2480AC7D65E8}" destId="{D4A28D0A-235D-403C-8A90-ACE6BBC2DD22}" srcOrd="1" destOrd="0" presId="urn:microsoft.com/office/officeart/2005/8/layout/pList1"/>
    <dgm:cxn modelId="{55C0248E-38E5-4DB2-8DA9-1320C0B80C41}" type="presParOf" srcId="{D714D3E3-4CF1-4054-B1E1-E7FA42EF2079}" destId="{FDEDDE56-E625-45AB-93B7-94FDD4839261}" srcOrd="27" destOrd="0" presId="urn:microsoft.com/office/officeart/2005/8/layout/pList1"/>
    <dgm:cxn modelId="{D16629D9-D637-4DE9-B9E0-B6B319C3E4D7}" type="presParOf" srcId="{D714D3E3-4CF1-4054-B1E1-E7FA42EF2079}" destId="{C0B9ACB6-CBA5-4735-A4BC-6458F8AD09C6}" srcOrd="28" destOrd="0" presId="urn:microsoft.com/office/officeart/2005/8/layout/pList1"/>
    <dgm:cxn modelId="{E33CD021-009E-4915-A58C-E22B87075102}" type="presParOf" srcId="{C0B9ACB6-CBA5-4735-A4BC-6458F8AD09C6}" destId="{F3A63414-93D3-47E7-AEC1-DF47F4A25438}" srcOrd="0" destOrd="0" presId="urn:microsoft.com/office/officeart/2005/8/layout/pList1"/>
    <dgm:cxn modelId="{0FBEAAA6-FDD4-4BE4-97B4-131B8224589B}" type="presParOf" srcId="{C0B9ACB6-CBA5-4735-A4BC-6458F8AD09C6}" destId="{9799596C-6AE5-46E2-AE12-AB64CA164528}" srcOrd="1" destOrd="0" presId="urn:microsoft.com/office/officeart/2005/8/layout/pList1"/>
    <dgm:cxn modelId="{34F6DDC5-6F28-4930-B82A-8D621852E420}" type="presParOf" srcId="{D714D3E3-4CF1-4054-B1E1-E7FA42EF2079}" destId="{75D50FFB-C73F-488F-8582-D63F9362085F}" srcOrd="29" destOrd="0" presId="urn:microsoft.com/office/officeart/2005/8/layout/pList1"/>
    <dgm:cxn modelId="{30462A65-5E53-4281-892D-4497431E2498}" type="presParOf" srcId="{D714D3E3-4CF1-4054-B1E1-E7FA42EF2079}" destId="{5BE41CB6-98E4-433D-BF19-9489F9390059}" srcOrd="30" destOrd="0" presId="urn:microsoft.com/office/officeart/2005/8/layout/pList1"/>
    <dgm:cxn modelId="{0C7D4B19-DD22-4078-9A80-E15CED57055D}" type="presParOf" srcId="{5BE41CB6-98E4-433D-BF19-9489F9390059}" destId="{6E3935DF-B9AE-411C-A557-F55D0A9C2291}" srcOrd="0" destOrd="0" presId="urn:microsoft.com/office/officeart/2005/8/layout/pList1"/>
    <dgm:cxn modelId="{11272127-1425-46FC-A0CD-78E15618BBD2}" type="presParOf" srcId="{5BE41CB6-98E4-433D-BF19-9489F9390059}" destId="{5E9CBC1B-7ED2-4EF7-BB05-1E7213AA49FF}" srcOrd="1" destOrd="0" presId="urn:microsoft.com/office/officeart/2005/8/layout/pList1"/>
    <dgm:cxn modelId="{0474B04D-7E78-4216-872E-17F507AA7023}" type="presParOf" srcId="{D714D3E3-4CF1-4054-B1E1-E7FA42EF2079}" destId="{491052FA-8C19-4721-9598-9795FEB2087D}" srcOrd="31" destOrd="0" presId="urn:microsoft.com/office/officeart/2005/8/layout/pList1"/>
    <dgm:cxn modelId="{51386924-D4E1-46B6-90E8-03EF481E33B1}" type="presParOf" srcId="{D714D3E3-4CF1-4054-B1E1-E7FA42EF2079}" destId="{6153EB6D-EB2B-44E9-B992-CC25FD75D0FD}" srcOrd="32" destOrd="0" presId="urn:microsoft.com/office/officeart/2005/8/layout/pList1"/>
    <dgm:cxn modelId="{4FF6BDFF-CF36-4680-83FD-DDD664D5D58D}" type="presParOf" srcId="{6153EB6D-EB2B-44E9-B992-CC25FD75D0FD}" destId="{87AB681F-AC1A-44ED-89D5-60E4D66914CF}" srcOrd="0" destOrd="0" presId="urn:microsoft.com/office/officeart/2005/8/layout/pList1"/>
    <dgm:cxn modelId="{BEC94509-5462-484F-AB97-FB038080611F}" type="presParOf" srcId="{6153EB6D-EB2B-44E9-B992-CC25FD75D0FD}" destId="{14A32111-7E6E-45A0-97E9-AC4950D2B3AF}"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FA0D94-4A5E-4507-9222-2C4DB68E7854}" type="doc">
      <dgm:prSet loTypeId="urn:microsoft.com/office/officeart/2005/8/layout/pList1" loCatId="list" qsTypeId="urn:microsoft.com/office/officeart/2005/8/quickstyle/3d4" qsCatId="3D" csTypeId="urn:microsoft.com/office/officeart/2005/8/colors/colorful5" csCatId="colorful" phldr="1"/>
      <dgm:spPr/>
      <dgm:t>
        <a:bodyPr/>
        <a:lstStyle/>
        <a:p>
          <a:endParaRPr lang="en-US"/>
        </a:p>
      </dgm:t>
    </dgm:pt>
    <dgm:pt modelId="{10372F02-07A4-462E-AB95-9A9CB66097FE}">
      <dgm:prSet phldrT="[Text]"/>
      <dgm:spPr/>
      <dgm:t>
        <a:bodyPr/>
        <a:lstStyle/>
        <a:p>
          <a:r>
            <a:rPr lang="en-US" dirty="0"/>
            <a:t>Before the Flood</a:t>
          </a:r>
        </a:p>
      </dgm:t>
    </dgm:pt>
    <dgm:pt modelId="{498B16EB-5B70-413D-9DEF-91031D670B91}" type="parTrans" cxnId="{8F57FF10-2CE7-4BEB-B5A9-AA75ADAB2BB4}">
      <dgm:prSet/>
      <dgm:spPr/>
      <dgm:t>
        <a:bodyPr/>
        <a:lstStyle/>
        <a:p>
          <a:endParaRPr lang="en-US"/>
        </a:p>
      </dgm:t>
    </dgm:pt>
    <dgm:pt modelId="{A3CB0F3D-9757-4D7B-9789-4A8EB055DC64}" type="sibTrans" cxnId="{8F57FF10-2CE7-4BEB-B5A9-AA75ADAB2BB4}">
      <dgm:prSet/>
      <dgm:spPr/>
      <dgm:t>
        <a:bodyPr/>
        <a:lstStyle/>
        <a:p>
          <a:endParaRPr lang="en-US"/>
        </a:p>
      </dgm:t>
    </dgm:pt>
    <dgm:pt modelId="{B0955F4C-226B-4EBC-8DE5-B6CEBB0B79DD}">
      <dgm:prSet phldrT="[Text]"/>
      <dgm:spPr/>
      <dgm:t>
        <a:bodyPr/>
        <a:lstStyle/>
        <a:p>
          <a:r>
            <a:rPr lang="en-US" dirty="0"/>
            <a:t>The Flood</a:t>
          </a:r>
        </a:p>
      </dgm:t>
    </dgm:pt>
    <dgm:pt modelId="{48527BE1-721D-4FD1-A5B4-EA2CC5474C10}" type="parTrans" cxnId="{163D9ECD-7294-430A-8BDE-F2B60E67481F}">
      <dgm:prSet/>
      <dgm:spPr/>
      <dgm:t>
        <a:bodyPr/>
        <a:lstStyle/>
        <a:p>
          <a:endParaRPr lang="en-US"/>
        </a:p>
      </dgm:t>
    </dgm:pt>
    <dgm:pt modelId="{955A2719-DDA8-4860-86E3-9C4410CA4B47}" type="sibTrans" cxnId="{163D9ECD-7294-430A-8BDE-F2B60E67481F}">
      <dgm:prSet/>
      <dgm:spPr/>
      <dgm:t>
        <a:bodyPr/>
        <a:lstStyle/>
        <a:p>
          <a:endParaRPr lang="en-US"/>
        </a:p>
      </dgm:t>
    </dgm:pt>
    <dgm:pt modelId="{5ADE4671-231E-4292-9F1D-8D300376ED06}">
      <dgm:prSet phldrT="[Text]"/>
      <dgm:spPr/>
      <dgm:t>
        <a:bodyPr/>
        <a:lstStyle/>
        <a:p>
          <a:r>
            <a:rPr lang="en-US" dirty="0"/>
            <a:t>The Scattering of the People</a:t>
          </a:r>
        </a:p>
      </dgm:t>
    </dgm:pt>
    <dgm:pt modelId="{8B6C27D0-B805-4195-AB84-F95CE4456186}" type="parTrans" cxnId="{AF79606A-716A-4E9D-AF34-7FE59B6B22AA}">
      <dgm:prSet/>
      <dgm:spPr/>
      <dgm:t>
        <a:bodyPr/>
        <a:lstStyle/>
        <a:p>
          <a:endParaRPr lang="en-US"/>
        </a:p>
      </dgm:t>
    </dgm:pt>
    <dgm:pt modelId="{F374F813-C5C1-4620-A3FF-DAFEEC0BBE25}" type="sibTrans" cxnId="{AF79606A-716A-4E9D-AF34-7FE59B6B22AA}">
      <dgm:prSet/>
      <dgm:spPr/>
      <dgm:t>
        <a:bodyPr/>
        <a:lstStyle/>
        <a:p>
          <a:endParaRPr lang="en-US"/>
        </a:p>
      </dgm:t>
    </dgm:pt>
    <dgm:pt modelId="{163648EE-6101-4F89-A7F8-1A97D012D2D1}">
      <dgm:prSet phldrT="[Text]"/>
      <dgm:spPr/>
      <dgm:t>
        <a:bodyPr/>
        <a:lstStyle/>
        <a:p>
          <a:r>
            <a:rPr lang="en-US" dirty="0"/>
            <a:t>The Patriarchs</a:t>
          </a:r>
        </a:p>
      </dgm:t>
    </dgm:pt>
    <dgm:pt modelId="{6603B0EF-A50A-4079-966C-8020E3D23461}" type="parTrans" cxnId="{695C0F59-9AC9-4512-8E05-2EDFDD7496AB}">
      <dgm:prSet/>
      <dgm:spPr/>
      <dgm:t>
        <a:bodyPr/>
        <a:lstStyle/>
        <a:p>
          <a:endParaRPr lang="en-US"/>
        </a:p>
      </dgm:t>
    </dgm:pt>
    <dgm:pt modelId="{A9A9823E-8625-406D-BCF2-3A5A6C5BD1C3}" type="sibTrans" cxnId="{695C0F59-9AC9-4512-8E05-2EDFDD7496AB}">
      <dgm:prSet/>
      <dgm:spPr/>
      <dgm:t>
        <a:bodyPr/>
        <a:lstStyle/>
        <a:p>
          <a:endParaRPr lang="en-US"/>
        </a:p>
      </dgm:t>
    </dgm:pt>
    <dgm:pt modelId="{53D59F78-4EB0-4C11-8777-6DBBA9155CEB}">
      <dgm:prSet phldrT="[Text]"/>
      <dgm:spPr/>
      <dgm:t>
        <a:bodyPr/>
        <a:lstStyle/>
        <a:p>
          <a:r>
            <a:rPr lang="en-US" dirty="0"/>
            <a:t>The Exodus</a:t>
          </a:r>
        </a:p>
      </dgm:t>
    </dgm:pt>
    <dgm:pt modelId="{BFE9D1C2-96F5-4FCA-B5C9-70BFE03B1403}" type="parTrans" cxnId="{3361C602-8B0F-4ED3-A86E-AB7315E82657}">
      <dgm:prSet/>
      <dgm:spPr/>
      <dgm:t>
        <a:bodyPr/>
        <a:lstStyle/>
        <a:p>
          <a:endParaRPr lang="en-US"/>
        </a:p>
      </dgm:t>
    </dgm:pt>
    <dgm:pt modelId="{40FCAE99-6E3C-4771-895B-872416C18DB1}" type="sibTrans" cxnId="{3361C602-8B0F-4ED3-A86E-AB7315E82657}">
      <dgm:prSet/>
      <dgm:spPr/>
      <dgm:t>
        <a:bodyPr/>
        <a:lstStyle/>
        <a:p>
          <a:endParaRPr lang="en-US"/>
        </a:p>
      </dgm:t>
    </dgm:pt>
    <dgm:pt modelId="{601B2BE8-A7DC-4FA7-8DFF-B05E6931F9A2}">
      <dgm:prSet phldrT="[Text]"/>
      <dgm:spPr/>
      <dgm:t>
        <a:bodyPr/>
        <a:lstStyle/>
        <a:p>
          <a:r>
            <a:rPr lang="en-US" dirty="0"/>
            <a:t>Wandering in the Wilderness</a:t>
          </a:r>
        </a:p>
      </dgm:t>
    </dgm:pt>
    <dgm:pt modelId="{57825DF1-BD74-4618-A903-71A0EE605DE7}" type="parTrans" cxnId="{BD7CA246-38F9-4506-BA44-D3C73B25BE7A}">
      <dgm:prSet/>
      <dgm:spPr/>
      <dgm:t>
        <a:bodyPr/>
        <a:lstStyle/>
        <a:p>
          <a:endParaRPr lang="en-US"/>
        </a:p>
      </dgm:t>
    </dgm:pt>
    <dgm:pt modelId="{F09C67B0-3297-42C8-84BB-99755DC74F8E}" type="sibTrans" cxnId="{BD7CA246-38F9-4506-BA44-D3C73B25BE7A}">
      <dgm:prSet/>
      <dgm:spPr/>
      <dgm:t>
        <a:bodyPr/>
        <a:lstStyle/>
        <a:p>
          <a:endParaRPr lang="en-US"/>
        </a:p>
      </dgm:t>
    </dgm:pt>
    <dgm:pt modelId="{CD2C2927-339A-4905-9106-4105936D1831}">
      <dgm:prSet phldrT="[Text]"/>
      <dgm:spPr/>
      <dgm:t>
        <a:bodyPr/>
        <a:lstStyle/>
        <a:p>
          <a:r>
            <a:rPr lang="en-US" dirty="0"/>
            <a:t>Invasion and Conquering</a:t>
          </a:r>
        </a:p>
      </dgm:t>
    </dgm:pt>
    <dgm:pt modelId="{1C066234-A9EB-41EC-B416-2AC08A566CB2}" type="parTrans" cxnId="{B519099E-5BBA-42EF-8057-F24D1F9594D0}">
      <dgm:prSet/>
      <dgm:spPr/>
      <dgm:t>
        <a:bodyPr/>
        <a:lstStyle/>
        <a:p>
          <a:endParaRPr lang="en-US"/>
        </a:p>
      </dgm:t>
    </dgm:pt>
    <dgm:pt modelId="{C4D0CA27-2378-45CE-9FB1-97E9D494474C}" type="sibTrans" cxnId="{B519099E-5BBA-42EF-8057-F24D1F9594D0}">
      <dgm:prSet/>
      <dgm:spPr/>
      <dgm:t>
        <a:bodyPr/>
        <a:lstStyle/>
        <a:p>
          <a:endParaRPr lang="en-US"/>
        </a:p>
      </dgm:t>
    </dgm:pt>
    <dgm:pt modelId="{BC3EDECC-2467-4322-9CE3-86685C9FC3C9}">
      <dgm:prSet phldrT="[Text]"/>
      <dgm:spPr/>
      <dgm:t>
        <a:bodyPr/>
        <a:lstStyle/>
        <a:p>
          <a:r>
            <a:rPr lang="en-US" dirty="0"/>
            <a:t>The Judges</a:t>
          </a:r>
        </a:p>
      </dgm:t>
    </dgm:pt>
    <dgm:pt modelId="{8A6D93B0-101A-4D60-AA42-3AEBF9F4CAC3}" type="parTrans" cxnId="{4C5847A8-AD85-4A12-9420-D846B1CCA59A}">
      <dgm:prSet/>
      <dgm:spPr/>
      <dgm:t>
        <a:bodyPr/>
        <a:lstStyle/>
        <a:p>
          <a:endParaRPr lang="en-US"/>
        </a:p>
      </dgm:t>
    </dgm:pt>
    <dgm:pt modelId="{67C4E136-0F5B-43E8-80AF-47CCCEC9E84F}" type="sibTrans" cxnId="{4C5847A8-AD85-4A12-9420-D846B1CCA59A}">
      <dgm:prSet/>
      <dgm:spPr/>
      <dgm:t>
        <a:bodyPr/>
        <a:lstStyle/>
        <a:p>
          <a:endParaRPr lang="en-US"/>
        </a:p>
      </dgm:t>
    </dgm:pt>
    <dgm:pt modelId="{5C63A769-B469-4A1F-9189-9B4438BBD01C}">
      <dgm:prSet phldrT="[Text]"/>
      <dgm:spPr/>
      <dgm:t>
        <a:bodyPr/>
        <a:lstStyle/>
        <a:p>
          <a:r>
            <a:rPr lang="en-US" dirty="0"/>
            <a:t>The United Kingdom</a:t>
          </a:r>
        </a:p>
      </dgm:t>
    </dgm:pt>
    <dgm:pt modelId="{426C6998-456B-4CDB-84AF-B1F5BAA981BD}" type="parTrans" cxnId="{1E0CEBF1-B7BB-4B95-A91B-A40CC14246DF}">
      <dgm:prSet/>
      <dgm:spPr/>
      <dgm:t>
        <a:bodyPr/>
        <a:lstStyle/>
        <a:p>
          <a:endParaRPr lang="en-US"/>
        </a:p>
      </dgm:t>
    </dgm:pt>
    <dgm:pt modelId="{E5A2604A-124B-4E62-B31B-DC7E5CC004F6}" type="sibTrans" cxnId="{1E0CEBF1-B7BB-4B95-A91B-A40CC14246DF}">
      <dgm:prSet/>
      <dgm:spPr/>
      <dgm:t>
        <a:bodyPr/>
        <a:lstStyle/>
        <a:p>
          <a:endParaRPr lang="en-US"/>
        </a:p>
      </dgm:t>
    </dgm:pt>
    <dgm:pt modelId="{8A6647A9-1059-4AA3-82B1-9942469F4C54}">
      <dgm:prSet phldrT="[Text]"/>
      <dgm:spPr/>
      <dgm:t>
        <a:bodyPr/>
        <a:lstStyle/>
        <a:p>
          <a:r>
            <a:rPr lang="en-US" dirty="0"/>
            <a:t>The Divided Kingdom</a:t>
          </a:r>
        </a:p>
      </dgm:t>
    </dgm:pt>
    <dgm:pt modelId="{9694A461-8634-4E56-A696-4FE2B69DE1D9}" type="parTrans" cxnId="{0B648288-B10E-42EB-BDB7-1A130BAD6B73}">
      <dgm:prSet/>
      <dgm:spPr/>
      <dgm:t>
        <a:bodyPr/>
        <a:lstStyle/>
        <a:p>
          <a:endParaRPr lang="en-US"/>
        </a:p>
      </dgm:t>
    </dgm:pt>
    <dgm:pt modelId="{B01B8160-D98A-4587-B89B-6ACACD4A1A6D}" type="sibTrans" cxnId="{0B648288-B10E-42EB-BDB7-1A130BAD6B73}">
      <dgm:prSet/>
      <dgm:spPr/>
      <dgm:t>
        <a:bodyPr/>
        <a:lstStyle/>
        <a:p>
          <a:endParaRPr lang="en-US"/>
        </a:p>
      </dgm:t>
    </dgm:pt>
    <dgm:pt modelId="{5B23078B-8755-467E-874E-ABFD03AB47B3}">
      <dgm:prSet phldrT="[Text]"/>
      <dgm:spPr/>
      <dgm:t>
        <a:bodyPr/>
        <a:lstStyle/>
        <a:p>
          <a:r>
            <a:rPr lang="en-US" dirty="0"/>
            <a:t>Judah Alone</a:t>
          </a:r>
        </a:p>
      </dgm:t>
    </dgm:pt>
    <dgm:pt modelId="{E5194C9C-F453-4814-9D26-84CE2D005C1E}" type="parTrans" cxnId="{8AB69D00-8FA1-4B85-82E9-4EA46F2DAE53}">
      <dgm:prSet/>
      <dgm:spPr/>
      <dgm:t>
        <a:bodyPr/>
        <a:lstStyle/>
        <a:p>
          <a:endParaRPr lang="en-US"/>
        </a:p>
      </dgm:t>
    </dgm:pt>
    <dgm:pt modelId="{1384BC31-7B99-4520-B4E0-0A98701D1D7F}" type="sibTrans" cxnId="{8AB69D00-8FA1-4B85-82E9-4EA46F2DAE53}">
      <dgm:prSet/>
      <dgm:spPr/>
      <dgm:t>
        <a:bodyPr/>
        <a:lstStyle/>
        <a:p>
          <a:endParaRPr lang="en-US"/>
        </a:p>
      </dgm:t>
    </dgm:pt>
    <dgm:pt modelId="{3612B366-70C9-429B-A089-1E54EB1D2CC3}">
      <dgm:prSet phldrT="[Text]"/>
      <dgm:spPr/>
      <dgm:t>
        <a:bodyPr/>
        <a:lstStyle/>
        <a:p>
          <a:r>
            <a:rPr lang="en-US" dirty="0"/>
            <a:t>The Captivity</a:t>
          </a:r>
        </a:p>
      </dgm:t>
    </dgm:pt>
    <dgm:pt modelId="{3B6F9181-B1FA-4772-85B8-6C3F8F87800B}" type="parTrans" cxnId="{C12090FD-29C6-4053-B4B3-6E1FAF738CD7}">
      <dgm:prSet/>
      <dgm:spPr/>
      <dgm:t>
        <a:bodyPr/>
        <a:lstStyle/>
        <a:p>
          <a:endParaRPr lang="en-US"/>
        </a:p>
      </dgm:t>
    </dgm:pt>
    <dgm:pt modelId="{77A4A091-E3BA-4F63-A2AE-F29F5CB7E69F}" type="sibTrans" cxnId="{C12090FD-29C6-4053-B4B3-6E1FAF738CD7}">
      <dgm:prSet/>
      <dgm:spPr/>
      <dgm:t>
        <a:bodyPr/>
        <a:lstStyle/>
        <a:p>
          <a:endParaRPr lang="en-US"/>
        </a:p>
      </dgm:t>
    </dgm:pt>
    <dgm:pt modelId="{25C7321B-74E5-4ED0-A1CA-46C141A4652F}">
      <dgm:prSet phldrT="[Text]"/>
      <dgm:spPr/>
      <dgm:t>
        <a:bodyPr/>
        <a:lstStyle/>
        <a:p>
          <a:r>
            <a:rPr lang="en-US" dirty="0"/>
            <a:t>Return from Captivity</a:t>
          </a:r>
        </a:p>
      </dgm:t>
    </dgm:pt>
    <dgm:pt modelId="{FD152D9A-D604-4B1D-A56A-24D5499427D6}" type="parTrans" cxnId="{E33E5611-0E9F-4C00-9659-628366D125DA}">
      <dgm:prSet/>
      <dgm:spPr/>
      <dgm:t>
        <a:bodyPr/>
        <a:lstStyle/>
        <a:p>
          <a:endParaRPr lang="en-US"/>
        </a:p>
      </dgm:t>
    </dgm:pt>
    <dgm:pt modelId="{F272B014-A734-4F93-AEC5-66A2EDDD6934}" type="sibTrans" cxnId="{E33E5611-0E9F-4C00-9659-628366D125DA}">
      <dgm:prSet/>
      <dgm:spPr/>
      <dgm:t>
        <a:bodyPr/>
        <a:lstStyle/>
        <a:p>
          <a:endParaRPr lang="en-US"/>
        </a:p>
      </dgm:t>
    </dgm:pt>
    <dgm:pt modelId="{F55AA139-34F3-48F0-B1E7-88699C2D93C9}">
      <dgm:prSet phldrT="[Text]"/>
      <dgm:spPr/>
      <dgm:t>
        <a:bodyPr/>
        <a:lstStyle/>
        <a:p>
          <a:r>
            <a:rPr lang="en-US" dirty="0"/>
            <a:t>Years of Silence</a:t>
          </a:r>
        </a:p>
      </dgm:t>
    </dgm:pt>
    <dgm:pt modelId="{ECC5ADDA-A13B-49B4-865C-7C3F57C78AF3}" type="parTrans" cxnId="{4AACF96B-1EFE-4C17-BAE0-F33AFB68EA7B}">
      <dgm:prSet/>
      <dgm:spPr/>
      <dgm:t>
        <a:bodyPr/>
        <a:lstStyle/>
        <a:p>
          <a:endParaRPr lang="en-US"/>
        </a:p>
      </dgm:t>
    </dgm:pt>
    <dgm:pt modelId="{3D28429A-8C41-4493-91FF-08C523B02CCA}" type="sibTrans" cxnId="{4AACF96B-1EFE-4C17-BAE0-F33AFB68EA7B}">
      <dgm:prSet/>
      <dgm:spPr/>
      <dgm:t>
        <a:bodyPr/>
        <a:lstStyle/>
        <a:p>
          <a:endParaRPr lang="en-US"/>
        </a:p>
      </dgm:t>
    </dgm:pt>
    <dgm:pt modelId="{8D81AA54-1C3B-4CB5-9E3B-8BF8FF7F1ED7}">
      <dgm:prSet phldrT="[Text]"/>
      <dgm:spPr/>
      <dgm:t>
        <a:bodyPr/>
        <a:lstStyle/>
        <a:p>
          <a:r>
            <a:rPr lang="en-US" dirty="0"/>
            <a:t>Life of Christ</a:t>
          </a:r>
        </a:p>
      </dgm:t>
    </dgm:pt>
    <dgm:pt modelId="{92EABA9D-F951-4A42-AB22-258C7309601B}" type="parTrans" cxnId="{5B685DC6-F955-4BAE-93DB-7F609F97C439}">
      <dgm:prSet/>
      <dgm:spPr/>
      <dgm:t>
        <a:bodyPr/>
        <a:lstStyle/>
        <a:p>
          <a:endParaRPr lang="en-US"/>
        </a:p>
      </dgm:t>
    </dgm:pt>
    <dgm:pt modelId="{27A192F4-3276-4367-B376-7A85030B7793}" type="sibTrans" cxnId="{5B685DC6-F955-4BAE-93DB-7F609F97C439}">
      <dgm:prSet/>
      <dgm:spPr/>
      <dgm:t>
        <a:bodyPr/>
        <a:lstStyle/>
        <a:p>
          <a:endParaRPr lang="en-US"/>
        </a:p>
      </dgm:t>
    </dgm:pt>
    <dgm:pt modelId="{A1757AE3-F471-4571-84EE-82A1472BFAE2}">
      <dgm:prSet phldrT="[Text]"/>
      <dgm:spPr/>
      <dgm:t>
        <a:bodyPr/>
        <a:lstStyle/>
        <a:p>
          <a:r>
            <a:rPr lang="en-US" dirty="0"/>
            <a:t>Early Church</a:t>
          </a:r>
        </a:p>
      </dgm:t>
    </dgm:pt>
    <dgm:pt modelId="{0C0CF535-257A-4E21-9023-F056107AAF43}" type="parTrans" cxnId="{DF33E0CF-B5F5-4947-8792-940D326DCB33}">
      <dgm:prSet/>
      <dgm:spPr/>
      <dgm:t>
        <a:bodyPr/>
        <a:lstStyle/>
        <a:p>
          <a:endParaRPr lang="en-US"/>
        </a:p>
      </dgm:t>
    </dgm:pt>
    <dgm:pt modelId="{CA7A0118-4481-4FC6-8F3F-88ADB022B9C0}" type="sibTrans" cxnId="{DF33E0CF-B5F5-4947-8792-940D326DCB33}">
      <dgm:prSet/>
      <dgm:spPr/>
      <dgm:t>
        <a:bodyPr/>
        <a:lstStyle/>
        <a:p>
          <a:endParaRPr lang="en-US"/>
        </a:p>
      </dgm:t>
    </dgm:pt>
    <dgm:pt modelId="{385CCFCD-8B86-48E0-A638-55C880489D04}">
      <dgm:prSet phldrT="[Text]"/>
      <dgm:spPr/>
      <dgm:t>
        <a:bodyPr/>
        <a:lstStyle/>
        <a:p>
          <a:r>
            <a:rPr lang="en-US" dirty="0"/>
            <a:t>Letters to Christians</a:t>
          </a:r>
        </a:p>
      </dgm:t>
    </dgm:pt>
    <dgm:pt modelId="{759B1636-CD48-499F-9AC5-AA0A9B07FFF0}" type="parTrans" cxnId="{7279B7D7-4D2F-494E-9611-4EFF00B35023}">
      <dgm:prSet/>
      <dgm:spPr/>
      <dgm:t>
        <a:bodyPr/>
        <a:lstStyle/>
        <a:p>
          <a:endParaRPr lang="en-US"/>
        </a:p>
      </dgm:t>
    </dgm:pt>
    <dgm:pt modelId="{0C4AE07A-CB17-4FEF-A855-0C9032C70601}" type="sibTrans" cxnId="{7279B7D7-4D2F-494E-9611-4EFF00B35023}">
      <dgm:prSet/>
      <dgm:spPr/>
      <dgm:t>
        <a:bodyPr/>
        <a:lstStyle/>
        <a:p>
          <a:endParaRPr lang="en-US"/>
        </a:p>
      </dgm:t>
    </dgm:pt>
    <dgm:pt modelId="{D714D3E3-4CF1-4054-B1E1-E7FA42EF2079}" type="pres">
      <dgm:prSet presAssocID="{9AFA0D94-4A5E-4507-9222-2C4DB68E7854}" presName="Name0" presStyleCnt="0">
        <dgm:presLayoutVars>
          <dgm:dir/>
          <dgm:resizeHandles val="exact"/>
        </dgm:presLayoutVars>
      </dgm:prSet>
      <dgm:spPr/>
    </dgm:pt>
    <dgm:pt modelId="{D047F330-9594-4946-9F5A-38D74D437D7B}" type="pres">
      <dgm:prSet presAssocID="{10372F02-07A4-462E-AB95-9A9CB66097FE}" presName="compNode" presStyleCnt="0"/>
      <dgm:spPr/>
    </dgm:pt>
    <dgm:pt modelId="{DF58F5F4-DCAE-4783-8E23-4FDE04C7D142}" type="pres">
      <dgm:prSet presAssocID="{10372F02-07A4-462E-AB95-9A9CB66097FE}" presName="pictRect" presStyleLbl="node1" presStyleIdx="0" presStyleCnt="17"/>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6FDA4501-74E3-4848-9C72-CE287E07C600}" type="pres">
      <dgm:prSet presAssocID="{10372F02-07A4-462E-AB95-9A9CB66097FE}" presName="textRect" presStyleLbl="revTx" presStyleIdx="0" presStyleCnt="17">
        <dgm:presLayoutVars>
          <dgm:bulletEnabled val="1"/>
        </dgm:presLayoutVars>
      </dgm:prSet>
      <dgm:spPr/>
    </dgm:pt>
    <dgm:pt modelId="{661E37AB-C119-4347-934B-A492E391CC1A}" type="pres">
      <dgm:prSet presAssocID="{A3CB0F3D-9757-4D7B-9789-4A8EB055DC64}" presName="sibTrans" presStyleLbl="sibTrans2D1" presStyleIdx="0" presStyleCnt="0"/>
      <dgm:spPr/>
    </dgm:pt>
    <dgm:pt modelId="{81A9B97C-7AD7-46AF-9CA1-033B4CA1E01F}" type="pres">
      <dgm:prSet presAssocID="{B0955F4C-226B-4EBC-8DE5-B6CEBB0B79DD}" presName="compNode" presStyleCnt="0"/>
      <dgm:spPr/>
    </dgm:pt>
    <dgm:pt modelId="{68D1A124-670E-4E4E-B470-FF17AC5DE7DB}" type="pres">
      <dgm:prSet presAssocID="{B0955F4C-226B-4EBC-8DE5-B6CEBB0B79DD}" presName="pictRect" presStyleLbl="node1" presStyleIdx="1" presStyleCnt="17"/>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5F49A45C-CAD9-4E11-9C83-92BC1187A7EA}" type="pres">
      <dgm:prSet presAssocID="{B0955F4C-226B-4EBC-8DE5-B6CEBB0B79DD}" presName="textRect" presStyleLbl="revTx" presStyleIdx="1" presStyleCnt="17">
        <dgm:presLayoutVars>
          <dgm:bulletEnabled val="1"/>
        </dgm:presLayoutVars>
      </dgm:prSet>
      <dgm:spPr/>
    </dgm:pt>
    <dgm:pt modelId="{F662BE75-5D3A-44C7-A197-9F5D80A92EEE}" type="pres">
      <dgm:prSet presAssocID="{955A2719-DDA8-4860-86E3-9C4410CA4B47}" presName="sibTrans" presStyleLbl="sibTrans2D1" presStyleIdx="0" presStyleCnt="0"/>
      <dgm:spPr/>
    </dgm:pt>
    <dgm:pt modelId="{4CC3E754-ED0B-4ADF-91E3-6393E58C0852}" type="pres">
      <dgm:prSet presAssocID="{5ADE4671-231E-4292-9F1D-8D300376ED06}" presName="compNode" presStyleCnt="0"/>
      <dgm:spPr/>
    </dgm:pt>
    <dgm:pt modelId="{AE47718E-5B59-4625-BC6C-906377F2B4F5}" type="pres">
      <dgm:prSet presAssocID="{5ADE4671-231E-4292-9F1D-8D300376ED06}" presName="pictRect" presStyleLbl="node1" presStyleIdx="2" presStyleCnt="17"/>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E41D2246-9025-47E1-93EB-9E6E47B1F3B0}" type="pres">
      <dgm:prSet presAssocID="{5ADE4671-231E-4292-9F1D-8D300376ED06}" presName="textRect" presStyleLbl="revTx" presStyleIdx="2" presStyleCnt="17">
        <dgm:presLayoutVars>
          <dgm:bulletEnabled val="1"/>
        </dgm:presLayoutVars>
      </dgm:prSet>
      <dgm:spPr/>
    </dgm:pt>
    <dgm:pt modelId="{48162A96-07E8-4AEB-8EB4-3FDBA1CFB27A}" type="pres">
      <dgm:prSet presAssocID="{F374F813-C5C1-4620-A3FF-DAFEEC0BBE25}" presName="sibTrans" presStyleLbl="sibTrans2D1" presStyleIdx="0" presStyleCnt="0"/>
      <dgm:spPr/>
    </dgm:pt>
    <dgm:pt modelId="{0E81E334-68FA-4674-8267-400F49DA674C}" type="pres">
      <dgm:prSet presAssocID="{163648EE-6101-4F89-A7F8-1A97D012D2D1}" presName="compNode" presStyleCnt="0"/>
      <dgm:spPr/>
    </dgm:pt>
    <dgm:pt modelId="{763B0F62-840E-44C2-9753-5A053407F665}" type="pres">
      <dgm:prSet presAssocID="{163648EE-6101-4F89-A7F8-1A97D012D2D1}" presName="pictRect" presStyleLbl="node1" presStyleIdx="3" presStyleCnt="17"/>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 modelId="{1D90006E-C938-482D-91EA-2D90DC82B1DB}" type="pres">
      <dgm:prSet presAssocID="{163648EE-6101-4F89-A7F8-1A97D012D2D1}" presName="textRect" presStyleLbl="revTx" presStyleIdx="3" presStyleCnt="17">
        <dgm:presLayoutVars>
          <dgm:bulletEnabled val="1"/>
        </dgm:presLayoutVars>
      </dgm:prSet>
      <dgm:spPr/>
    </dgm:pt>
    <dgm:pt modelId="{1B2DE5EB-7319-485A-A3C4-03064456FB9A}" type="pres">
      <dgm:prSet presAssocID="{A9A9823E-8625-406D-BCF2-3A5A6C5BD1C3}" presName="sibTrans" presStyleLbl="sibTrans2D1" presStyleIdx="0" presStyleCnt="0"/>
      <dgm:spPr/>
    </dgm:pt>
    <dgm:pt modelId="{9D3FA729-B8E9-4E32-A487-5EC914F3F15D}" type="pres">
      <dgm:prSet presAssocID="{53D59F78-4EB0-4C11-8777-6DBBA9155CEB}" presName="compNode" presStyleCnt="0"/>
      <dgm:spPr/>
    </dgm:pt>
    <dgm:pt modelId="{F35D93D8-3989-4914-8D1E-D835A4461913}" type="pres">
      <dgm:prSet presAssocID="{53D59F78-4EB0-4C11-8777-6DBBA9155CEB}" presName="pictRect" presStyleLbl="node1" presStyleIdx="4" presStyleCnt="17"/>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pt>
    <dgm:pt modelId="{B1BB0D7A-B8F3-4359-BFED-A7924D9AE7D2}" type="pres">
      <dgm:prSet presAssocID="{53D59F78-4EB0-4C11-8777-6DBBA9155CEB}" presName="textRect" presStyleLbl="revTx" presStyleIdx="4" presStyleCnt="17">
        <dgm:presLayoutVars>
          <dgm:bulletEnabled val="1"/>
        </dgm:presLayoutVars>
      </dgm:prSet>
      <dgm:spPr/>
    </dgm:pt>
    <dgm:pt modelId="{A356B63A-BEF4-4B97-AD4F-D387F9C33D64}" type="pres">
      <dgm:prSet presAssocID="{40FCAE99-6E3C-4771-895B-872416C18DB1}" presName="sibTrans" presStyleLbl="sibTrans2D1" presStyleIdx="0" presStyleCnt="0"/>
      <dgm:spPr/>
    </dgm:pt>
    <dgm:pt modelId="{31DCAED0-7394-4977-9D30-97C4241C3AC3}" type="pres">
      <dgm:prSet presAssocID="{601B2BE8-A7DC-4FA7-8DFF-B05E6931F9A2}" presName="compNode" presStyleCnt="0"/>
      <dgm:spPr/>
    </dgm:pt>
    <dgm:pt modelId="{C0A103CE-B978-426C-BC19-CE108D4D533E}" type="pres">
      <dgm:prSet presAssocID="{601B2BE8-A7DC-4FA7-8DFF-B05E6931F9A2}" presName="pictRect" presStyleLbl="node1" presStyleIdx="5" presStyleCnt="17"/>
      <dgm:spPr>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dgm:spPr>
    </dgm:pt>
    <dgm:pt modelId="{3F2934AC-0EE5-46A2-8ED0-5BA5F8D8BDF2}" type="pres">
      <dgm:prSet presAssocID="{601B2BE8-A7DC-4FA7-8DFF-B05E6931F9A2}" presName="textRect" presStyleLbl="revTx" presStyleIdx="5" presStyleCnt="17">
        <dgm:presLayoutVars>
          <dgm:bulletEnabled val="1"/>
        </dgm:presLayoutVars>
      </dgm:prSet>
      <dgm:spPr/>
    </dgm:pt>
    <dgm:pt modelId="{BED07477-A9E5-45F3-8A8B-216BE5F56789}" type="pres">
      <dgm:prSet presAssocID="{F09C67B0-3297-42C8-84BB-99755DC74F8E}" presName="sibTrans" presStyleLbl="sibTrans2D1" presStyleIdx="0" presStyleCnt="0"/>
      <dgm:spPr/>
    </dgm:pt>
    <dgm:pt modelId="{3C6725F3-8F13-4362-9A8E-061448278340}" type="pres">
      <dgm:prSet presAssocID="{CD2C2927-339A-4905-9106-4105936D1831}" presName="compNode" presStyleCnt="0"/>
      <dgm:spPr/>
    </dgm:pt>
    <dgm:pt modelId="{6EAB1559-CA6F-46B8-9CE7-645014F8A3D0}" type="pres">
      <dgm:prSet presAssocID="{CD2C2927-339A-4905-9106-4105936D1831}" presName="pictRect" presStyleLbl="node1" presStyleIdx="6" presStyleCnt="17"/>
      <dgm:spPr>
        <a:blipFill>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dgm:spPr>
    </dgm:pt>
    <dgm:pt modelId="{8251BF57-EC1C-4C97-B01A-E641A3380775}" type="pres">
      <dgm:prSet presAssocID="{CD2C2927-339A-4905-9106-4105936D1831}" presName="textRect" presStyleLbl="revTx" presStyleIdx="6" presStyleCnt="17">
        <dgm:presLayoutVars>
          <dgm:bulletEnabled val="1"/>
        </dgm:presLayoutVars>
      </dgm:prSet>
      <dgm:spPr/>
    </dgm:pt>
    <dgm:pt modelId="{61274FD6-F515-40E0-911B-8F0424EAD58F}" type="pres">
      <dgm:prSet presAssocID="{C4D0CA27-2378-45CE-9FB1-97E9D494474C}" presName="sibTrans" presStyleLbl="sibTrans2D1" presStyleIdx="0" presStyleCnt="0"/>
      <dgm:spPr/>
    </dgm:pt>
    <dgm:pt modelId="{1F8FE7C2-5441-47F8-8C62-6EB93FB42AEF}" type="pres">
      <dgm:prSet presAssocID="{BC3EDECC-2467-4322-9CE3-86685C9FC3C9}" presName="compNode" presStyleCnt="0"/>
      <dgm:spPr/>
    </dgm:pt>
    <dgm:pt modelId="{95399B21-6A82-4E8F-99E7-31FDF1FE93DE}" type="pres">
      <dgm:prSet presAssocID="{BC3EDECC-2467-4322-9CE3-86685C9FC3C9}" presName="pictRect" presStyleLbl="node1" presStyleIdx="7" presStyleCnt="17"/>
      <dgm:spPr>
        <a:blipFill>
          <a:blip xmlns:r="http://schemas.openxmlformats.org/officeDocument/2006/relationships" r:embed="rId8" cstate="screen">
            <a:extLst>
              <a:ext uri="{28A0092B-C50C-407E-A947-70E740481C1C}">
                <a14:useLocalDpi xmlns:a14="http://schemas.microsoft.com/office/drawing/2010/main"/>
              </a:ext>
            </a:extLst>
          </a:blip>
          <a:srcRect/>
          <a:stretch>
            <a:fillRect/>
          </a:stretch>
        </a:blipFill>
      </dgm:spPr>
    </dgm:pt>
    <dgm:pt modelId="{AD0ABD6A-635A-4607-88EC-8805698B6D83}" type="pres">
      <dgm:prSet presAssocID="{BC3EDECC-2467-4322-9CE3-86685C9FC3C9}" presName="textRect" presStyleLbl="revTx" presStyleIdx="7" presStyleCnt="17">
        <dgm:presLayoutVars>
          <dgm:bulletEnabled val="1"/>
        </dgm:presLayoutVars>
      </dgm:prSet>
      <dgm:spPr/>
    </dgm:pt>
    <dgm:pt modelId="{71BED28A-E0C3-4BFE-AAA1-5689BC6C19C2}" type="pres">
      <dgm:prSet presAssocID="{67C4E136-0F5B-43E8-80AF-47CCCEC9E84F}" presName="sibTrans" presStyleLbl="sibTrans2D1" presStyleIdx="0" presStyleCnt="0"/>
      <dgm:spPr/>
    </dgm:pt>
    <dgm:pt modelId="{E442ADD4-CDB4-463C-8130-BE2072FD4F3C}" type="pres">
      <dgm:prSet presAssocID="{5C63A769-B469-4A1F-9189-9B4438BBD01C}" presName="compNode" presStyleCnt="0"/>
      <dgm:spPr/>
    </dgm:pt>
    <dgm:pt modelId="{0BBEA093-CD7E-42C4-BB6B-F46D62B180D0}" type="pres">
      <dgm:prSet presAssocID="{5C63A769-B469-4A1F-9189-9B4438BBD01C}" presName="pictRect" presStyleLbl="node1" presStyleIdx="8" presStyleCnt="17"/>
      <dgm:spPr>
        <a:blipFill>
          <a:blip xmlns:r="http://schemas.openxmlformats.org/officeDocument/2006/relationships" r:embed="rId9" cstate="screen">
            <a:extLst>
              <a:ext uri="{28A0092B-C50C-407E-A947-70E740481C1C}">
                <a14:useLocalDpi xmlns:a14="http://schemas.microsoft.com/office/drawing/2010/main"/>
              </a:ext>
            </a:extLst>
          </a:blip>
          <a:srcRect/>
          <a:stretch>
            <a:fillRect/>
          </a:stretch>
        </a:blipFill>
      </dgm:spPr>
    </dgm:pt>
    <dgm:pt modelId="{DF7290ED-4C20-4D1E-A0E6-89A178CDF55A}" type="pres">
      <dgm:prSet presAssocID="{5C63A769-B469-4A1F-9189-9B4438BBD01C}" presName="textRect" presStyleLbl="revTx" presStyleIdx="8" presStyleCnt="17">
        <dgm:presLayoutVars>
          <dgm:bulletEnabled val="1"/>
        </dgm:presLayoutVars>
      </dgm:prSet>
      <dgm:spPr/>
    </dgm:pt>
    <dgm:pt modelId="{4643ECAE-09BB-4FF1-B82E-B6994394F301}" type="pres">
      <dgm:prSet presAssocID="{E5A2604A-124B-4E62-B31B-DC7E5CC004F6}" presName="sibTrans" presStyleLbl="sibTrans2D1" presStyleIdx="0" presStyleCnt="0"/>
      <dgm:spPr/>
    </dgm:pt>
    <dgm:pt modelId="{86CA56C7-64F1-4B16-93A7-CF4A6F5B92E3}" type="pres">
      <dgm:prSet presAssocID="{8A6647A9-1059-4AA3-82B1-9942469F4C54}" presName="compNode" presStyleCnt="0"/>
      <dgm:spPr/>
    </dgm:pt>
    <dgm:pt modelId="{E7FE6EA6-2049-4A29-987E-FD35BA590F67}" type="pres">
      <dgm:prSet presAssocID="{8A6647A9-1059-4AA3-82B1-9942469F4C54}" presName="pictRect" presStyleLbl="node1" presStyleIdx="9" presStyleCnt="17"/>
      <dgm:spPr>
        <a:blipFill>
          <a:blip xmlns:r="http://schemas.openxmlformats.org/officeDocument/2006/relationships" r:embed="rId10" cstate="screen">
            <a:extLst>
              <a:ext uri="{28A0092B-C50C-407E-A947-70E740481C1C}">
                <a14:useLocalDpi xmlns:a14="http://schemas.microsoft.com/office/drawing/2010/main"/>
              </a:ext>
            </a:extLst>
          </a:blip>
          <a:srcRect/>
          <a:stretch>
            <a:fillRect/>
          </a:stretch>
        </a:blipFill>
      </dgm:spPr>
    </dgm:pt>
    <dgm:pt modelId="{8A77C264-4882-4545-BAFB-5A25C8A55D91}" type="pres">
      <dgm:prSet presAssocID="{8A6647A9-1059-4AA3-82B1-9942469F4C54}" presName="textRect" presStyleLbl="revTx" presStyleIdx="9" presStyleCnt="17">
        <dgm:presLayoutVars>
          <dgm:bulletEnabled val="1"/>
        </dgm:presLayoutVars>
      </dgm:prSet>
      <dgm:spPr/>
    </dgm:pt>
    <dgm:pt modelId="{8369ABDA-EE19-406C-8ACD-CD2E5D09BDD9}" type="pres">
      <dgm:prSet presAssocID="{B01B8160-D98A-4587-B89B-6ACACD4A1A6D}" presName="sibTrans" presStyleLbl="sibTrans2D1" presStyleIdx="0" presStyleCnt="0"/>
      <dgm:spPr/>
    </dgm:pt>
    <dgm:pt modelId="{A3674E8E-5A5D-4318-AADB-44A5CFEE3EDF}" type="pres">
      <dgm:prSet presAssocID="{5B23078B-8755-467E-874E-ABFD03AB47B3}" presName="compNode" presStyleCnt="0"/>
      <dgm:spPr/>
    </dgm:pt>
    <dgm:pt modelId="{52867530-15AE-4F3A-A850-B34835AED7B1}" type="pres">
      <dgm:prSet presAssocID="{5B23078B-8755-467E-874E-ABFD03AB47B3}" presName="pictRect" presStyleLbl="node1" presStyleIdx="10" presStyleCnt="17"/>
      <dgm:spPr>
        <a:blipFill>
          <a:blip xmlns:r="http://schemas.openxmlformats.org/officeDocument/2006/relationships" r:embed="rId11" cstate="screen">
            <a:extLst>
              <a:ext uri="{28A0092B-C50C-407E-A947-70E740481C1C}">
                <a14:useLocalDpi xmlns:a14="http://schemas.microsoft.com/office/drawing/2010/main"/>
              </a:ext>
            </a:extLst>
          </a:blip>
          <a:srcRect/>
          <a:stretch>
            <a:fillRect/>
          </a:stretch>
        </a:blipFill>
      </dgm:spPr>
    </dgm:pt>
    <dgm:pt modelId="{16BFA10F-6ECB-4DA4-B914-51B32EF3A31C}" type="pres">
      <dgm:prSet presAssocID="{5B23078B-8755-467E-874E-ABFD03AB47B3}" presName="textRect" presStyleLbl="revTx" presStyleIdx="10" presStyleCnt="17">
        <dgm:presLayoutVars>
          <dgm:bulletEnabled val="1"/>
        </dgm:presLayoutVars>
      </dgm:prSet>
      <dgm:spPr/>
    </dgm:pt>
    <dgm:pt modelId="{65A92723-6F69-499C-98F6-5FC177DAC257}" type="pres">
      <dgm:prSet presAssocID="{1384BC31-7B99-4520-B4E0-0A98701D1D7F}" presName="sibTrans" presStyleLbl="sibTrans2D1" presStyleIdx="0" presStyleCnt="0"/>
      <dgm:spPr/>
    </dgm:pt>
    <dgm:pt modelId="{B3C8C6B7-9CA8-4E29-AD5D-F9A76C724000}" type="pres">
      <dgm:prSet presAssocID="{3612B366-70C9-429B-A089-1E54EB1D2CC3}" presName="compNode" presStyleCnt="0"/>
      <dgm:spPr/>
    </dgm:pt>
    <dgm:pt modelId="{86DC2EE1-320C-4322-91CB-E242A249D11A}" type="pres">
      <dgm:prSet presAssocID="{3612B366-70C9-429B-A089-1E54EB1D2CC3}" presName="pictRect" presStyleLbl="node1" presStyleIdx="11" presStyleCnt="17"/>
      <dgm:spPr>
        <a:blipFill>
          <a:blip xmlns:r="http://schemas.openxmlformats.org/officeDocument/2006/relationships" r:embed="rId12" cstate="screen">
            <a:extLst>
              <a:ext uri="{28A0092B-C50C-407E-A947-70E740481C1C}">
                <a14:useLocalDpi xmlns:a14="http://schemas.microsoft.com/office/drawing/2010/main"/>
              </a:ext>
            </a:extLst>
          </a:blip>
          <a:srcRect/>
          <a:stretch>
            <a:fillRect/>
          </a:stretch>
        </a:blipFill>
      </dgm:spPr>
    </dgm:pt>
    <dgm:pt modelId="{CAC2E41D-9666-47A1-8D64-E4E32EAA089F}" type="pres">
      <dgm:prSet presAssocID="{3612B366-70C9-429B-A089-1E54EB1D2CC3}" presName="textRect" presStyleLbl="revTx" presStyleIdx="11" presStyleCnt="17">
        <dgm:presLayoutVars>
          <dgm:bulletEnabled val="1"/>
        </dgm:presLayoutVars>
      </dgm:prSet>
      <dgm:spPr/>
    </dgm:pt>
    <dgm:pt modelId="{B19EB37A-2C30-400C-AD73-426FC0379064}" type="pres">
      <dgm:prSet presAssocID="{77A4A091-E3BA-4F63-A2AE-F29F5CB7E69F}" presName="sibTrans" presStyleLbl="sibTrans2D1" presStyleIdx="0" presStyleCnt="0"/>
      <dgm:spPr/>
    </dgm:pt>
    <dgm:pt modelId="{9D84670D-A32E-4809-96B8-4C3F4CFC2C26}" type="pres">
      <dgm:prSet presAssocID="{25C7321B-74E5-4ED0-A1CA-46C141A4652F}" presName="compNode" presStyleCnt="0"/>
      <dgm:spPr/>
    </dgm:pt>
    <dgm:pt modelId="{E49F2B2A-FAC6-4515-89A8-0352D3BB1732}" type="pres">
      <dgm:prSet presAssocID="{25C7321B-74E5-4ED0-A1CA-46C141A4652F}" presName="pictRect" presStyleLbl="node1" presStyleIdx="12" presStyleCnt="17"/>
      <dgm:spPr>
        <a:blipFill>
          <a:blip xmlns:r="http://schemas.openxmlformats.org/officeDocument/2006/relationships" r:embed="rId13" cstate="screen">
            <a:extLst>
              <a:ext uri="{28A0092B-C50C-407E-A947-70E740481C1C}">
                <a14:useLocalDpi xmlns:a14="http://schemas.microsoft.com/office/drawing/2010/main"/>
              </a:ext>
            </a:extLst>
          </a:blip>
          <a:srcRect/>
          <a:stretch>
            <a:fillRect/>
          </a:stretch>
        </a:blipFill>
      </dgm:spPr>
    </dgm:pt>
    <dgm:pt modelId="{DCC9F823-B20D-47E0-AD30-B511CDDD98F2}" type="pres">
      <dgm:prSet presAssocID="{25C7321B-74E5-4ED0-A1CA-46C141A4652F}" presName="textRect" presStyleLbl="revTx" presStyleIdx="12" presStyleCnt="17">
        <dgm:presLayoutVars>
          <dgm:bulletEnabled val="1"/>
        </dgm:presLayoutVars>
      </dgm:prSet>
      <dgm:spPr/>
    </dgm:pt>
    <dgm:pt modelId="{3EAC3A05-CFDE-4096-8C7B-C8D5A5AC69EF}" type="pres">
      <dgm:prSet presAssocID="{F272B014-A734-4F93-AEC5-66A2EDDD6934}" presName="sibTrans" presStyleLbl="sibTrans2D1" presStyleIdx="0" presStyleCnt="0"/>
      <dgm:spPr/>
    </dgm:pt>
    <dgm:pt modelId="{120D58FA-BE44-4A89-A03A-2480AC7D65E8}" type="pres">
      <dgm:prSet presAssocID="{F55AA139-34F3-48F0-B1E7-88699C2D93C9}" presName="compNode" presStyleCnt="0"/>
      <dgm:spPr/>
    </dgm:pt>
    <dgm:pt modelId="{F10463FC-F95E-42E4-85EA-544D0A7EBCBC}" type="pres">
      <dgm:prSet presAssocID="{F55AA139-34F3-48F0-B1E7-88699C2D93C9}" presName="pictRect" presStyleLbl="node1" presStyleIdx="13" presStyleCnt="17"/>
      <dgm:spPr>
        <a:blipFill>
          <a:blip xmlns:r="http://schemas.openxmlformats.org/officeDocument/2006/relationships" r:embed="rId14" cstate="screen">
            <a:extLst>
              <a:ext uri="{28A0092B-C50C-407E-A947-70E740481C1C}">
                <a14:useLocalDpi xmlns:a14="http://schemas.microsoft.com/office/drawing/2010/main"/>
              </a:ext>
            </a:extLst>
          </a:blip>
          <a:srcRect/>
          <a:stretch>
            <a:fillRect/>
          </a:stretch>
        </a:blipFill>
      </dgm:spPr>
    </dgm:pt>
    <dgm:pt modelId="{D4A28D0A-235D-403C-8A90-ACE6BBC2DD22}" type="pres">
      <dgm:prSet presAssocID="{F55AA139-34F3-48F0-B1E7-88699C2D93C9}" presName="textRect" presStyleLbl="revTx" presStyleIdx="13" presStyleCnt="17">
        <dgm:presLayoutVars>
          <dgm:bulletEnabled val="1"/>
        </dgm:presLayoutVars>
      </dgm:prSet>
      <dgm:spPr/>
    </dgm:pt>
    <dgm:pt modelId="{FDEDDE56-E625-45AB-93B7-94FDD4839261}" type="pres">
      <dgm:prSet presAssocID="{3D28429A-8C41-4493-91FF-08C523B02CCA}" presName="sibTrans" presStyleLbl="sibTrans2D1" presStyleIdx="0" presStyleCnt="0"/>
      <dgm:spPr/>
    </dgm:pt>
    <dgm:pt modelId="{C0B9ACB6-CBA5-4735-A4BC-6458F8AD09C6}" type="pres">
      <dgm:prSet presAssocID="{8D81AA54-1C3B-4CB5-9E3B-8BF8FF7F1ED7}" presName="compNode" presStyleCnt="0"/>
      <dgm:spPr/>
    </dgm:pt>
    <dgm:pt modelId="{F3A63414-93D3-47E7-AEC1-DF47F4A25438}" type="pres">
      <dgm:prSet presAssocID="{8D81AA54-1C3B-4CB5-9E3B-8BF8FF7F1ED7}" presName="pictRect" presStyleLbl="node1" presStyleIdx="14" presStyleCnt="17"/>
      <dgm:spPr>
        <a:blipFill>
          <a:blip xmlns:r="http://schemas.openxmlformats.org/officeDocument/2006/relationships" r:embed="rId15" cstate="screen">
            <a:extLst>
              <a:ext uri="{28A0092B-C50C-407E-A947-70E740481C1C}">
                <a14:useLocalDpi xmlns:a14="http://schemas.microsoft.com/office/drawing/2010/main"/>
              </a:ext>
            </a:extLst>
          </a:blip>
          <a:srcRect/>
          <a:stretch>
            <a:fillRect/>
          </a:stretch>
        </a:blipFill>
      </dgm:spPr>
    </dgm:pt>
    <dgm:pt modelId="{9799596C-6AE5-46E2-AE12-AB64CA164528}" type="pres">
      <dgm:prSet presAssocID="{8D81AA54-1C3B-4CB5-9E3B-8BF8FF7F1ED7}" presName="textRect" presStyleLbl="revTx" presStyleIdx="14" presStyleCnt="17">
        <dgm:presLayoutVars>
          <dgm:bulletEnabled val="1"/>
        </dgm:presLayoutVars>
      </dgm:prSet>
      <dgm:spPr/>
    </dgm:pt>
    <dgm:pt modelId="{75D50FFB-C73F-488F-8582-D63F9362085F}" type="pres">
      <dgm:prSet presAssocID="{27A192F4-3276-4367-B376-7A85030B7793}" presName="sibTrans" presStyleLbl="sibTrans2D1" presStyleIdx="0" presStyleCnt="0"/>
      <dgm:spPr/>
    </dgm:pt>
    <dgm:pt modelId="{5BE41CB6-98E4-433D-BF19-9489F9390059}" type="pres">
      <dgm:prSet presAssocID="{A1757AE3-F471-4571-84EE-82A1472BFAE2}" presName="compNode" presStyleCnt="0"/>
      <dgm:spPr/>
    </dgm:pt>
    <dgm:pt modelId="{6E3935DF-B9AE-411C-A557-F55D0A9C2291}" type="pres">
      <dgm:prSet presAssocID="{A1757AE3-F471-4571-84EE-82A1472BFAE2}" presName="pictRect" presStyleLbl="node1" presStyleIdx="15" presStyleCnt="17"/>
      <dgm:spPr>
        <a:blipFill>
          <a:blip xmlns:r="http://schemas.openxmlformats.org/officeDocument/2006/relationships" r:embed="rId16" cstate="screen">
            <a:extLst>
              <a:ext uri="{28A0092B-C50C-407E-A947-70E740481C1C}">
                <a14:useLocalDpi xmlns:a14="http://schemas.microsoft.com/office/drawing/2010/main"/>
              </a:ext>
            </a:extLst>
          </a:blip>
          <a:srcRect/>
          <a:stretch>
            <a:fillRect/>
          </a:stretch>
        </a:blipFill>
      </dgm:spPr>
    </dgm:pt>
    <dgm:pt modelId="{5E9CBC1B-7ED2-4EF7-BB05-1E7213AA49FF}" type="pres">
      <dgm:prSet presAssocID="{A1757AE3-F471-4571-84EE-82A1472BFAE2}" presName="textRect" presStyleLbl="revTx" presStyleIdx="15" presStyleCnt="17">
        <dgm:presLayoutVars>
          <dgm:bulletEnabled val="1"/>
        </dgm:presLayoutVars>
      </dgm:prSet>
      <dgm:spPr/>
    </dgm:pt>
    <dgm:pt modelId="{491052FA-8C19-4721-9598-9795FEB2087D}" type="pres">
      <dgm:prSet presAssocID="{CA7A0118-4481-4FC6-8F3F-88ADB022B9C0}" presName="sibTrans" presStyleLbl="sibTrans2D1" presStyleIdx="0" presStyleCnt="0"/>
      <dgm:spPr/>
    </dgm:pt>
    <dgm:pt modelId="{6153EB6D-EB2B-44E9-B992-CC25FD75D0FD}" type="pres">
      <dgm:prSet presAssocID="{385CCFCD-8B86-48E0-A638-55C880489D04}" presName="compNode" presStyleCnt="0"/>
      <dgm:spPr/>
    </dgm:pt>
    <dgm:pt modelId="{87AB681F-AC1A-44ED-89D5-60E4D66914CF}" type="pres">
      <dgm:prSet presAssocID="{385CCFCD-8B86-48E0-A638-55C880489D04}" presName="pictRect" presStyleLbl="node1" presStyleIdx="16" presStyleCnt="17"/>
      <dgm:spPr>
        <a:blipFill>
          <a:blip xmlns:r="http://schemas.openxmlformats.org/officeDocument/2006/relationships" r:embed="rId17" cstate="screen">
            <a:extLst>
              <a:ext uri="{28A0092B-C50C-407E-A947-70E740481C1C}">
                <a14:useLocalDpi xmlns:a14="http://schemas.microsoft.com/office/drawing/2010/main"/>
              </a:ext>
            </a:extLst>
          </a:blip>
          <a:srcRect/>
          <a:stretch>
            <a:fillRect/>
          </a:stretch>
        </a:blipFill>
      </dgm:spPr>
    </dgm:pt>
    <dgm:pt modelId="{14A32111-7E6E-45A0-97E9-AC4950D2B3AF}" type="pres">
      <dgm:prSet presAssocID="{385CCFCD-8B86-48E0-A638-55C880489D04}" presName="textRect" presStyleLbl="revTx" presStyleIdx="16" presStyleCnt="17">
        <dgm:presLayoutVars>
          <dgm:bulletEnabled val="1"/>
        </dgm:presLayoutVars>
      </dgm:prSet>
      <dgm:spPr/>
    </dgm:pt>
  </dgm:ptLst>
  <dgm:cxnLst>
    <dgm:cxn modelId="{8AB69D00-8FA1-4B85-82E9-4EA46F2DAE53}" srcId="{9AFA0D94-4A5E-4507-9222-2C4DB68E7854}" destId="{5B23078B-8755-467E-874E-ABFD03AB47B3}" srcOrd="10" destOrd="0" parTransId="{E5194C9C-F453-4814-9D26-84CE2D005C1E}" sibTransId="{1384BC31-7B99-4520-B4E0-0A98701D1D7F}"/>
    <dgm:cxn modelId="{73AA6101-E8A5-4AD3-A484-B9FBBBCD40E8}" type="presOf" srcId="{10372F02-07A4-462E-AB95-9A9CB66097FE}" destId="{6FDA4501-74E3-4848-9C72-CE287E07C600}" srcOrd="0" destOrd="0" presId="urn:microsoft.com/office/officeart/2005/8/layout/pList1"/>
    <dgm:cxn modelId="{3361C602-8B0F-4ED3-A86E-AB7315E82657}" srcId="{9AFA0D94-4A5E-4507-9222-2C4DB68E7854}" destId="{53D59F78-4EB0-4C11-8777-6DBBA9155CEB}" srcOrd="4" destOrd="0" parTransId="{BFE9D1C2-96F5-4FCA-B5C9-70BFE03B1403}" sibTransId="{40FCAE99-6E3C-4771-895B-872416C18DB1}"/>
    <dgm:cxn modelId="{6FA2330C-ACA6-41D9-87B9-7DD8C61A7D5F}" type="presOf" srcId="{B0955F4C-226B-4EBC-8DE5-B6CEBB0B79DD}" destId="{5F49A45C-CAD9-4E11-9C83-92BC1187A7EA}" srcOrd="0" destOrd="0" presId="urn:microsoft.com/office/officeart/2005/8/layout/pList1"/>
    <dgm:cxn modelId="{A875630E-6FA9-4922-B3AE-AB1EACFB4E01}" type="presOf" srcId="{67C4E136-0F5B-43E8-80AF-47CCCEC9E84F}" destId="{71BED28A-E0C3-4BFE-AAA1-5689BC6C19C2}" srcOrd="0" destOrd="0" presId="urn:microsoft.com/office/officeart/2005/8/layout/pList1"/>
    <dgm:cxn modelId="{DEF6F910-2FB1-46A8-AF31-67D7C00DB2C0}" type="presOf" srcId="{8A6647A9-1059-4AA3-82B1-9942469F4C54}" destId="{8A77C264-4882-4545-BAFB-5A25C8A55D91}" srcOrd="0" destOrd="0" presId="urn:microsoft.com/office/officeart/2005/8/layout/pList1"/>
    <dgm:cxn modelId="{8F57FF10-2CE7-4BEB-B5A9-AA75ADAB2BB4}" srcId="{9AFA0D94-4A5E-4507-9222-2C4DB68E7854}" destId="{10372F02-07A4-462E-AB95-9A9CB66097FE}" srcOrd="0" destOrd="0" parTransId="{498B16EB-5B70-413D-9DEF-91031D670B91}" sibTransId="{A3CB0F3D-9757-4D7B-9789-4A8EB055DC64}"/>
    <dgm:cxn modelId="{E33E5611-0E9F-4C00-9659-628366D125DA}" srcId="{9AFA0D94-4A5E-4507-9222-2C4DB68E7854}" destId="{25C7321B-74E5-4ED0-A1CA-46C141A4652F}" srcOrd="12" destOrd="0" parTransId="{FD152D9A-D604-4B1D-A56A-24D5499427D6}" sibTransId="{F272B014-A734-4F93-AEC5-66A2EDDD6934}"/>
    <dgm:cxn modelId="{58703B16-E479-433A-83E2-7174F596D731}" type="presOf" srcId="{F374F813-C5C1-4620-A3FF-DAFEEC0BBE25}" destId="{48162A96-07E8-4AEB-8EB4-3FDBA1CFB27A}" srcOrd="0" destOrd="0" presId="urn:microsoft.com/office/officeart/2005/8/layout/pList1"/>
    <dgm:cxn modelId="{2F4E941D-8A0A-4D76-82DD-8B5AC3CBE789}" type="presOf" srcId="{F09C67B0-3297-42C8-84BB-99755DC74F8E}" destId="{BED07477-A9E5-45F3-8A8B-216BE5F56789}" srcOrd="0" destOrd="0" presId="urn:microsoft.com/office/officeart/2005/8/layout/pList1"/>
    <dgm:cxn modelId="{4E135A22-E83E-4BFF-B69B-A1B3FF0CBD62}" type="presOf" srcId="{601B2BE8-A7DC-4FA7-8DFF-B05E6931F9A2}" destId="{3F2934AC-0EE5-46A2-8ED0-5BA5F8D8BDF2}" srcOrd="0" destOrd="0" presId="urn:microsoft.com/office/officeart/2005/8/layout/pList1"/>
    <dgm:cxn modelId="{30FFF822-BE3D-4E9D-B154-6E16045BF968}" type="presOf" srcId="{E5A2604A-124B-4E62-B31B-DC7E5CC004F6}" destId="{4643ECAE-09BB-4FF1-B82E-B6994394F301}" srcOrd="0" destOrd="0" presId="urn:microsoft.com/office/officeart/2005/8/layout/pList1"/>
    <dgm:cxn modelId="{9ED21729-64F0-4315-B410-E8A31C09F9FC}" type="presOf" srcId="{27A192F4-3276-4367-B376-7A85030B7793}" destId="{75D50FFB-C73F-488F-8582-D63F9362085F}" srcOrd="0" destOrd="0" presId="urn:microsoft.com/office/officeart/2005/8/layout/pList1"/>
    <dgm:cxn modelId="{9535E637-AA63-4EF8-8EC6-FE9489E562DA}" type="presOf" srcId="{40FCAE99-6E3C-4771-895B-872416C18DB1}" destId="{A356B63A-BEF4-4B97-AD4F-D387F9C33D64}" srcOrd="0" destOrd="0" presId="urn:microsoft.com/office/officeart/2005/8/layout/pList1"/>
    <dgm:cxn modelId="{250A2738-8D5B-40A3-98D7-20E7F9DFD888}" type="presOf" srcId="{C4D0CA27-2378-45CE-9FB1-97E9D494474C}" destId="{61274FD6-F515-40E0-911B-8F0424EAD58F}" srcOrd="0" destOrd="0" presId="urn:microsoft.com/office/officeart/2005/8/layout/pList1"/>
    <dgm:cxn modelId="{1082DE5D-57D6-450C-AF9B-F84B7FE0B6E0}" type="presOf" srcId="{B01B8160-D98A-4587-B89B-6ACACD4A1A6D}" destId="{8369ABDA-EE19-406C-8ACD-CD2E5D09BDD9}" srcOrd="0" destOrd="0" presId="urn:microsoft.com/office/officeart/2005/8/layout/pList1"/>
    <dgm:cxn modelId="{BD7CA246-38F9-4506-BA44-D3C73B25BE7A}" srcId="{9AFA0D94-4A5E-4507-9222-2C4DB68E7854}" destId="{601B2BE8-A7DC-4FA7-8DFF-B05E6931F9A2}" srcOrd="5" destOrd="0" parTransId="{57825DF1-BD74-4618-A903-71A0EE605DE7}" sibTransId="{F09C67B0-3297-42C8-84BB-99755DC74F8E}"/>
    <dgm:cxn modelId="{AF79606A-716A-4E9D-AF34-7FE59B6B22AA}" srcId="{9AFA0D94-4A5E-4507-9222-2C4DB68E7854}" destId="{5ADE4671-231E-4292-9F1D-8D300376ED06}" srcOrd="2" destOrd="0" parTransId="{8B6C27D0-B805-4195-AB84-F95CE4456186}" sibTransId="{F374F813-C5C1-4620-A3FF-DAFEEC0BBE25}"/>
    <dgm:cxn modelId="{4AACF96B-1EFE-4C17-BAE0-F33AFB68EA7B}" srcId="{9AFA0D94-4A5E-4507-9222-2C4DB68E7854}" destId="{F55AA139-34F3-48F0-B1E7-88699C2D93C9}" srcOrd="13" destOrd="0" parTransId="{ECC5ADDA-A13B-49B4-865C-7C3F57C78AF3}" sibTransId="{3D28429A-8C41-4493-91FF-08C523B02CCA}"/>
    <dgm:cxn modelId="{1D545A70-2443-408A-A3C1-9EBF3B654E59}" type="presOf" srcId="{A3CB0F3D-9757-4D7B-9789-4A8EB055DC64}" destId="{661E37AB-C119-4347-934B-A492E391CC1A}" srcOrd="0" destOrd="0" presId="urn:microsoft.com/office/officeart/2005/8/layout/pList1"/>
    <dgm:cxn modelId="{075B4A52-CBF7-4E04-8F4E-3DD8C866B3CB}" type="presOf" srcId="{F272B014-A734-4F93-AEC5-66A2EDDD6934}" destId="{3EAC3A05-CFDE-4096-8C7B-C8D5A5AC69EF}" srcOrd="0" destOrd="0" presId="urn:microsoft.com/office/officeart/2005/8/layout/pList1"/>
    <dgm:cxn modelId="{5BF29452-8396-4054-ABBE-E006D37722E0}" type="presOf" srcId="{CD2C2927-339A-4905-9106-4105936D1831}" destId="{8251BF57-EC1C-4C97-B01A-E641A3380775}" srcOrd="0" destOrd="0" presId="urn:microsoft.com/office/officeart/2005/8/layout/pList1"/>
    <dgm:cxn modelId="{73884E54-D3B6-4C9A-A60C-2B435F699959}" type="presOf" srcId="{53D59F78-4EB0-4C11-8777-6DBBA9155CEB}" destId="{B1BB0D7A-B8F3-4359-BFED-A7924D9AE7D2}" srcOrd="0" destOrd="0" presId="urn:microsoft.com/office/officeart/2005/8/layout/pList1"/>
    <dgm:cxn modelId="{695C0F59-9AC9-4512-8E05-2EDFDD7496AB}" srcId="{9AFA0D94-4A5E-4507-9222-2C4DB68E7854}" destId="{163648EE-6101-4F89-A7F8-1A97D012D2D1}" srcOrd="3" destOrd="0" parTransId="{6603B0EF-A50A-4079-966C-8020E3D23461}" sibTransId="{A9A9823E-8625-406D-BCF2-3A5A6C5BD1C3}"/>
    <dgm:cxn modelId="{4176A87F-A9B4-4189-9CFA-7B4D75E0A499}" type="presOf" srcId="{25C7321B-74E5-4ED0-A1CA-46C141A4652F}" destId="{DCC9F823-B20D-47E0-AD30-B511CDDD98F2}" srcOrd="0" destOrd="0" presId="urn:microsoft.com/office/officeart/2005/8/layout/pList1"/>
    <dgm:cxn modelId="{33D7B584-DB1F-48A1-8C87-4287E8540E66}" type="presOf" srcId="{5C63A769-B469-4A1F-9189-9B4438BBD01C}" destId="{DF7290ED-4C20-4D1E-A0E6-89A178CDF55A}" srcOrd="0" destOrd="0" presId="urn:microsoft.com/office/officeart/2005/8/layout/pList1"/>
    <dgm:cxn modelId="{0B648288-B10E-42EB-BDB7-1A130BAD6B73}" srcId="{9AFA0D94-4A5E-4507-9222-2C4DB68E7854}" destId="{8A6647A9-1059-4AA3-82B1-9942469F4C54}" srcOrd="9" destOrd="0" parTransId="{9694A461-8634-4E56-A696-4FE2B69DE1D9}" sibTransId="{B01B8160-D98A-4587-B89B-6ACACD4A1A6D}"/>
    <dgm:cxn modelId="{06E10594-2723-4BA0-9661-FB64B03131F8}" type="presOf" srcId="{A1757AE3-F471-4571-84EE-82A1472BFAE2}" destId="{5E9CBC1B-7ED2-4EF7-BB05-1E7213AA49FF}" srcOrd="0" destOrd="0" presId="urn:microsoft.com/office/officeart/2005/8/layout/pList1"/>
    <dgm:cxn modelId="{B519099E-5BBA-42EF-8057-F24D1F9594D0}" srcId="{9AFA0D94-4A5E-4507-9222-2C4DB68E7854}" destId="{CD2C2927-339A-4905-9106-4105936D1831}" srcOrd="6" destOrd="0" parTransId="{1C066234-A9EB-41EC-B416-2AC08A566CB2}" sibTransId="{C4D0CA27-2378-45CE-9FB1-97E9D494474C}"/>
    <dgm:cxn modelId="{46E0CD9F-EC46-4586-86B4-97489633D114}" type="presOf" srcId="{A9A9823E-8625-406D-BCF2-3A5A6C5BD1C3}" destId="{1B2DE5EB-7319-485A-A3C4-03064456FB9A}" srcOrd="0" destOrd="0" presId="urn:microsoft.com/office/officeart/2005/8/layout/pList1"/>
    <dgm:cxn modelId="{B22B2FA5-5BC0-485A-96ED-70CF16DBBBA3}" type="presOf" srcId="{5ADE4671-231E-4292-9F1D-8D300376ED06}" destId="{E41D2246-9025-47E1-93EB-9E6E47B1F3B0}" srcOrd="0" destOrd="0" presId="urn:microsoft.com/office/officeart/2005/8/layout/pList1"/>
    <dgm:cxn modelId="{E1BCB6A5-F417-4709-B32C-51C7A7736D8E}" type="presOf" srcId="{3612B366-70C9-429B-A089-1E54EB1D2CC3}" destId="{CAC2E41D-9666-47A1-8D64-E4E32EAA089F}" srcOrd="0" destOrd="0" presId="urn:microsoft.com/office/officeart/2005/8/layout/pList1"/>
    <dgm:cxn modelId="{4C5847A8-AD85-4A12-9420-D846B1CCA59A}" srcId="{9AFA0D94-4A5E-4507-9222-2C4DB68E7854}" destId="{BC3EDECC-2467-4322-9CE3-86685C9FC3C9}" srcOrd="7" destOrd="0" parTransId="{8A6D93B0-101A-4D60-AA42-3AEBF9F4CAC3}" sibTransId="{67C4E136-0F5B-43E8-80AF-47CCCEC9E84F}"/>
    <dgm:cxn modelId="{66BBD8AB-A430-45F0-9150-50409E896216}" type="presOf" srcId="{3D28429A-8C41-4493-91FF-08C523B02CCA}" destId="{FDEDDE56-E625-45AB-93B7-94FDD4839261}" srcOrd="0" destOrd="0" presId="urn:microsoft.com/office/officeart/2005/8/layout/pList1"/>
    <dgm:cxn modelId="{62DE68B0-EE6F-4405-91B1-5849B340CAA5}" type="presOf" srcId="{77A4A091-E3BA-4F63-A2AE-F29F5CB7E69F}" destId="{B19EB37A-2C30-400C-AD73-426FC0379064}" srcOrd="0" destOrd="0" presId="urn:microsoft.com/office/officeart/2005/8/layout/pList1"/>
    <dgm:cxn modelId="{F2CFA4B0-9672-438D-AAF2-48D7DEEE301F}" type="presOf" srcId="{955A2719-DDA8-4860-86E3-9C4410CA4B47}" destId="{F662BE75-5D3A-44C7-A197-9F5D80A92EEE}" srcOrd="0" destOrd="0" presId="urn:microsoft.com/office/officeart/2005/8/layout/pList1"/>
    <dgm:cxn modelId="{497228B4-FBA5-442A-8230-BBBC0387D249}" type="presOf" srcId="{F55AA139-34F3-48F0-B1E7-88699C2D93C9}" destId="{D4A28D0A-235D-403C-8A90-ACE6BBC2DD22}" srcOrd="0" destOrd="0" presId="urn:microsoft.com/office/officeart/2005/8/layout/pList1"/>
    <dgm:cxn modelId="{4E2596BA-86CA-4772-8A84-B8A24AC3D587}" type="presOf" srcId="{1384BC31-7B99-4520-B4E0-0A98701D1D7F}" destId="{65A92723-6F69-499C-98F6-5FC177DAC257}" srcOrd="0" destOrd="0" presId="urn:microsoft.com/office/officeart/2005/8/layout/pList1"/>
    <dgm:cxn modelId="{5B685DC6-F955-4BAE-93DB-7F609F97C439}" srcId="{9AFA0D94-4A5E-4507-9222-2C4DB68E7854}" destId="{8D81AA54-1C3B-4CB5-9E3B-8BF8FF7F1ED7}" srcOrd="14" destOrd="0" parTransId="{92EABA9D-F951-4A42-AB22-258C7309601B}" sibTransId="{27A192F4-3276-4367-B376-7A85030B7793}"/>
    <dgm:cxn modelId="{1BFB70C9-3039-47EA-BF4D-CA743D3A86A9}" type="presOf" srcId="{385CCFCD-8B86-48E0-A638-55C880489D04}" destId="{14A32111-7E6E-45A0-97E9-AC4950D2B3AF}" srcOrd="0" destOrd="0" presId="urn:microsoft.com/office/officeart/2005/8/layout/pList1"/>
    <dgm:cxn modelId="{F59C73CA-6182-4795-9A5E-87C63881BC08}" type="presOf" srcId="{8D81AA54-1C3B-4CB5-9E3B-8BF8FF7F1ED7}" destId="{9799596C-6AE5-46E2-AE12-AB64CA164528}" srcOrd="0" destOrd="0" presId="urn:microsoft.com/office/officeart/2005/8/layout/pList1"/>
    <dgm:cxn modelId="{163D9ECD-7294-430A-8BDE-F2B60E67481F}" srcId="{9AFA0D94-4A5E-4507-9222-2C4DB68E7854}" destId="{B0955F4C-226B-4EBC-8DE5-B6CEBB0B79DD}" srcOrd="1" destOrd="0" parTransId="{48527BE1-721D-4FD1-A5B4-EA2CC5474C10}" sibTransId="{955A2719-DDA8-4860-86E3-9C4410CA4B47}"/>
    <dgm:cxn modelId="{BF07B3CE-817A-4523-96C2-7CC4B22BF95A}" type="presOf" srcId="{BC3EDECC-2467-4322-9CE3-86685C9FC3C9}" destId="{AD0ABD6A-635A-4607-88EC-8805698B6D83}" srcOrd="0" destOrd="0" presId="urn:microsoft.com/office/officeart/2005/8/layout/pList1"/>
    <dgm:cxn modelId="{DF33E0CF-B5F5-4947-8792-940D326DCB33}" srcId="{9AFA0D94-4A5E-4507-9222-2C4DB68E7854}" destId="{A1757AE3-F471-4571-84EE-82A1472BFAE2}" srcOrd="15" destOrd="0" parTransId="{0C0CF535-257A-4E21-9023-F056107AAF43}" sibTransId="{CA7A0118-4481-4FC6-8F3F-88ADB022B9C0}"/>
    <dgm:cxn modelId="{2CC072D7-3D1C-4AEB-8933-D3FAD32A0B4C}" type="presOf" srcId="{163648EE-6101-4F89-A7F8-1A97D012D2D1}" destId="{1D90006E-C938-482D-91EA-2D90DC82B1DB}" srcOrd="0" destOrd="0" presId="urn:microsoft.com/office/officeart/2005/8/layout/pList1"/>
    <dgm:cxn modelId="{7279B7D7-4D2F-494E-9611-4EFF00B35023}" srcId="{9AFA0D94-4A5E-4507-9222-2C4DB68E7854}" destId="{385CCFCD-8B86-48E0-A638-55C880489D04}" srcOrd="16" destOrd="0" parTransId="{759B1636-CD48-499F-9AC5-AA0A9B07FFF0}" sibTransId="{0C4AE07A-CB17-4FEF-A855-0C9032C70601}"/>
    <dgm:cxn modelId="{0655A0DB-8112-40FB-BF74-B18419D8A733}" type="presOf" srcId="{9AFA0D94-4A5E-4507-9222-2C4DB68E7854}" destId="{D714D3E3-4CF1-4054-B1E1-E7FA42EF2079}" srcOrd="0" destOrd="0" presId="urn:microsoft.com/office/officeart/2005/8/layout/pList1"/>
    <dgm:cxn modelId="{8F99E1EB-D84D-4E9F-A75D-D5B7E7D84788}" type="presOf" srcId="{CA7A0118-4481-4FC6-8F3F-88ADB022B9C0}" destId="{491052FA-8C19-4721-9598-9795FEB2087D}" srcOrd="0" destOrd="0" presId="urn:microsoft.com/office/officeart/2005/8/layout/pList1"/>
    <dgm:cxn modelId="{1E0CEBF1-B7BB-4B95-A91B-A40CC14246DF}" srcId="{9AFA0D94-4A5E-4507-9222-2C4DB68E7854}" destId="{5C63A769-B469-4A1F-9189-9B4438BBD01C}" srcOrd="8" destOrd="0" parTransId="{426C6998-456B-4CDB-84AF-B1F5BAA981BD}" sibTransId="{E5A2604A-124B-4E62-B31B-DC7E5CC004F6}"/>
    <dgm:cxn modelId="{C12090FD-29C6-4053-B4B3-6E1FAF738CD7}" srcId="{9AFA0D94-4A5E-4507-9222-2C4DB68E7854}" destId="{3612B366-70C9-429B-A089-1E54EB1D2CC3}" srcOrd="11" destOrd="0" parTransId="{3B6F9181-B1FA-4772-85B8-6C3F8F87800B}" sibTransId="{77A4A091-E3BA-4F63-A2AE-F29F5CB7E69F}"/>
    <dgm:cxn modelId="{997FBDFD-44D5-402A-A3A8-B5D4A15DDD63}" type="presOf" srcId="{5B23078B-8755-467E-874E-ABFD03AB47B3}" destId="{16BFA10F-6ECB-4DA4-B914-51B32EF3A31C}" srcOrd="0" destOrd="0" presId="urn:microsoft.com/office/officeart/2005/8/layout/pList1"/>
    <dgm:cxn modelId="{4D5244C2-060F-4293-AC94-CE614BBBCD47}" type="presParOf" srcId="{D714D3E3-4CF1-4054-B1E1-E7FA42EF2079}" destId="{D047F330-9594-4946-9F5A-38D74D437D7B}" srcOrd="0" destOrd="0" presId="urn:microsoft.com/office/officeart/2005/8/layout/pList1"/>
    <dgm:cxn modelId="{2617084B-A9A4-49B2-A556-EBBD8AD7BF55}" type="presParOf" srcId="{D047F330-9594-4946-9F5A-38D74D437D7B}" destId="{DF58F5F4-DCAE-4783-8E23-4FDE04C7D142}" srcOrd="0" destOrd="0" presId="urn:microsoft.com/office/officeart/2005/8/layout/pList1"/>
    <dgm:cxn modelId="{0D6F6625-151E-43AA-9840-F8091B6B3572}" type="presParOf" srcId="{D047F330-9594-4946-9F5A-38D74D437D7B}" destId="{6FDA4501-74E3-4848-9C72-CE287E07C600}" srcOrd="1" destOrd="0" presId="urn:microsoft.com/office/officeart/2005/8/layout/pList1"/>
    <dgm:cxn modelId="{F310D52A-6F43-4260-AB20-FF27BA8D3D12}" type="presParOf" srcId="{D714D3E3-4CF1-4054-B1E1-E7FA42EF2079}" destId="{661E37AB-C119-4347-934B-A492E391CC1A}" srcOrd="1" destOrd="0" presId="urn:microsoft.com/office/officeart/2005/8/layout/pList1"/>
    <dgm:cxn modelId="{99B8E92C-E6C0-4366-9A72-8C9673EB0524}" type="presParOf" srcId="{D714D3E3-4CF1-4054-B1E1-E7FA42EF2079}" destId="{81A9B97C-7AD7-46AF-9CA1-033B4CA1E01F}" srcOrd="2" destOrd="0" presId="urn:microsoft.com/office/officeart/2005/8/layout/pList1"/>
    <dgm:cxn modelId="{13ED0FF2-AFBA-41D4-A133-C9CF33A720A0}" type="presParOf" srcId="{81A9B97C-7AD7-46AF-9CA1-033B4CA1E01F}" destId="{68D1A124-670E-4E4E-B470-FF17AC5DE7DB}" srcOrd="0" destOrd="0" presId="urn:microsoft.com/office/officeart/2005/8/layout/pList1"/>
    <dgm:cxn modelId="{AFAC092D-47ED-434C-9069-EDD435B57628}" type="presParOf" srcId="{81A9B97C-7AD7-46AF-9CA1-033B4CA1E01F}" destId="{5F49A45C-CAD9-4E11-9C83-92BC1187A7EA}" srcOrd="1" destOrd="0" presId="urn:microsoft.com/office/officeart/2005/8/layout/pList1"/>
    <dgm:cxn modelId="{DF3332B9-B916-43CA-8C90-BD98B80FE0D0}" type="presParOf" srcId="{D714D3E3-4CF1-4054-B1E1-E7FA42EF2079}" destId="{F662BE75-5D3A-44C7-A197-9F5D80A92EEE}" srcOrd="3" destOrd="0" presId="urn:microsoft.com/office/officeart/2005/8/layout/pList1"/>
    <dgm:cxn modelId="{5228B097-8DF4-4086-AB2C-77825980F711}" type="presParOf" srcId="{D714D3E3-4CF1-4054-B1E1-E7FA42EF2079}" destId="{4CC3E754-ED0B-4ADF-91E3-6393E58C0852}" srcOrd="4" destOrd="0" presId="urn:microsoft.com/office/officeart/2005/8/layout/pList1"/>
    <dgm:cxn modelId="{03D97801-9E50-4D84-9BB1-840B3BBB0520}" type="presParOf" srcId="{4CC3E754-ED0B-4ADF-91E3-6393E58C0852}" destId="{AE47718E-5B59-4625-BC6C-906377F2B4F5}" srcOrd="0" destOrd="0" presId="urn:microsoft.com/office/officeart/2005/8/layout/pList1"/>
    <dgm:cxn modelId="{6086F812-7D12-4F56-AE9B-47DC789ADA0A}" type="presParOf" srcId="{4CC3E754-ED0B-4ADF-91E3-6393E58C0852}" destId="{E41D2246-9025-47E1-93EB-9E6E47B1F3B0}" srcOrd="1" destOrd="0" presId="urn:microsoft.com/office/officeart/2005/8/layout/pList1"/>
    <dgm:cxn modelId="{A8F99AF7-85C3-4E50-A15B-0C9A48C17D54}" type="presParOf" srcId="{D714D3E3-4CF1-4054-B1E1-E7FA42EF2079}" destId="{48162A96-07E8-4AEB-8EB4-3FDBA1CFB27A}" srcOrd="5" destOrd="0" presId="urn:microsoft.com/office/officeart/2005/8/layout/pList1"/>
    <dgm:cxn modelId="{F444CBFD-72B4-4128-8E4F-3CA175790434}" type="presParOf" srcId="{D714D3E3-4CF1-4054-B1E1-E7FA42EF2079}" destId="{0E81E334-68FA-4674-8267-400F49DA674C}" srcOrd="6" destOrd="0" presId="urn:microsoft.com/office/officeart/2005/8/layout/pList1"/>
    <dgm:cxn modelId="{8BCF78D9-CAC2-4EBD-9693-E254E69197FD}" type="presParOf" srcId="{0E81E334-68FA-4674-8267-400F49DA674C}" destId="{763B0F62-840E-44C2-9753-5A053407F665}" srcOrd="0" destOrd="0" presId="urn:microsoft.com/office/officeart/2005/8/layout/pList1"/>
    <dgm:cxn modelId="{A7967FDA-BCA4-4906-BD1F-C4CECB55B3BA}" type="presParOf" srcId="{0E81E334-68FA-4674-8267-400F49DA674C}" destId="{1D90006E-C938-482D-91EA-2D90DC82B1DB}" srcOrd="1" destOrd="0" presId="urn:microsoft.com/office/officeart/2005/8/layout/pList1"/>
    <dgm:cxn modelId="{3A633828-8F48-43F3-9323-4DB5B80D21F4}" type="presParOf" srcId="{D714D3E3-4CF1-4054-B1E1-E7FA42EF2079}" destId="{1B2DE5EB-7319-485A-A3C4-03064456FB9A}" srcOrd="7" destOrd="0" presId="urn:microsoft.com/office/officeart/2005/8/layout/pList1"/>
    <dgm:cxn modelId="{F8BBC370-D676-4FA3-B50A-5A63886F60A8}" type="presParOf" srcId="{D714D3E3-4CF1-4054-B1E1-E7FA42EF2079}" destId="{9D3FA729-B8E9-4E32-A487-5EC914F3F15D}" srcOrd="8" destOrd="0" presId="urn:microsoft.com/office/officeart/2005/8/layout/pList1"/>
    <dgm:cxn modelId="{A61CCA84-8C3D-4518-8E05-FDBAAC138953}" type="presParOf" srcId="{9D3FA729-B8E9-4E32-A487-5EC914F3F15D}" destId="{F35D93D8-3989-4914-8D1E-D835A4461913}" srcOrd="0" destOrd="0" presId="urn:microsoft.com/office/officeart/2005/8/layout/pList1"/>
    <dgm:cxn modelId="{39C721AD-598A-4902-AFF6-25B48C9FAA62}" type="presParOf" srcId="{9D3FA729-B8E9-4E32-A487-5EC914F3F15D}" destId="{B1BB0D7A-B8F3-4359-BFED-A7924D9AE7D2}" srcOrd="1" destOrd="0" presId="urn:microsoft.com/office/officeart/2005/8/layout/pList1"/>
    <dgm:cxn modelId="{42B2B765-29D2-42FA-8F9C-1228BFE73208}" type="presParOf" srcId="{D714D3E3-4CF1-4054-B1E1-E7FA42EF2079}" destId="{A356B63A-BEF4-4B97-AD4F-D387F9C33D64}" srcOrd="9" destOrd="0" presId="urn:microsoft.com/office/officeart/2005/8/layout/pList1"/>
    <dgm:cxn modelId="{B21979C5-02B3-4B5D-90FF-9A8D02B854FC}" type="presParOf" srcId="{D714D3E3-4CF1-4054-B1E1-E7FA42EF2079}" destId="{31DCAED0-7394-4977-9D30-97C4241C3AC3}" srcOrd="10" destOrd="0" presId="urn:microsoft.com/office/officeart/2005/8/layout/pList1"/>
    <dgm:cxn modelId="{BD1912C1-69C8-4388-B438-CEBF6DB9D21F}" type="presParOf" srcId="{31DCAED0-7394-4977-9D30-97C4241C3AC3}" destId="{C0A103CE-B978-426C-BC19-CE108D4D533E}" srcOrd="0" destOrd="0" presId="urn:microsoft.com/office/officeart/2005/8/layout/pList1"/>
    <dgm:cxn modelId="{4704E6B5-C89F-40C3-B581-741E9B174DFF}" type="presParOf" srcId="{31DCAED0-7394-4977-9D30-97C4241C3AC3}" destId="{3F2934AC-0EE5-46A2-8ED0-5BA5F8D8BDF2}" srcOrd="1" destOrd="0" presId="urn:microsoft.com/office/officeart/2005/8/layout/pList1"/>
    <dgm:cxn modelId="{35ECD2FE-E552-41C2-9F10-33212A1454CA}" type="presParOf" srcId="{D714D3E3-4CF1-4054-B1E1-E7FA42EF2079}" destId="{BED07477-A9E5-45F3-8A8B-216BE5F56789}" srcOrd="11" destOrd="0" presId="urn:microsoft.com/office/officeart/2005/8/layout/pList1"/>
    <dgm:cxn modelId="{3560A0F1-E65B-45E4-84A0-E4AA32979EAA}" type="presParOf" srcId="{D714D3E3-4CF1-4054-B1E1-E7FA42EF2079}" destId="{3C6725F3-8F13-4362-9A8E-061448278340}" srcOrd="12" destOrd="0" presId="urn:microsoft.com/office/officeart/2005/8/layout/pList1"/>
    <dgm:cxn modelId="{CE015009-8081-4DB3-8AAA-7A8687B77B20}" type="presParOf" srcId="{3C6725F3-8F13-4362-9A8E-061448278340}" destId="{6EAB1559-CA6F-46B8-9CE7-645014F8A3D0}" srcOrd="0" destOrd="0" presId="urn:microsoft.com/office/officeart/2005/8/layout/pList1"/>
    <dgm:cxn modelId="{EC44ED93-2629-488C-A1C7-097AEA83A5FA}" type="presParOf" srcId="{3C6725F3-8F13-4362-9A8E-061448278340}" destId="{8251BF57-EC1C-4C97-B01A-E641A3380775}" srcOrd="1" destOrd="0" presId="urn:microsoft.com/office/officeart/2005/8/layout/pList1"/>
    <dgm:cxn modelId="{F23D324E-FC51-4DED-B927-8B1125153375}" type="presParOf" srcId="{D714D3E3-4CF1-4054-B1E1-E7FA42EF2079}" destId="{61274FD6-F515-40E0-911B-8F0424EAD58F}" srcOrd="13" destOrd="0" presId="urn:microsoft.com/office/officeart/2005/8/layout/pList1"/>
    <dgm:cxn modelId="{69151ECB-1A8F-46D3-82BB-BF5B863FE682}" type="presParOf" srcId="{D714D3E3-4CF1-4054-B1E1-E7FA42EF2079}" destId="{1F8FE7C2-5441-47F8-8C62-6EB93FB42AEF}" srcOrd="14" destOrd="0" presId="urn:microsoft.com/office/officeart/2005/8/layout/pList1"/>
    <dgm:cxn modelId="{457A7D6B-F593-4E95-9207-82EEFA3D5B2A}" type="presParOf" srcId="{1F8FE7C2-5441-47F8-8C62-6EB93FB42AEF}" destId="{95399B21-6A82-4E8F-99E7-31FDF1FE93DE}" srcOrd="0" destOrd="0" presId="urn:microsoft.com/office/officeart/2005/8/layout/pList1"/>
    <dgm:cxn modelId="{BE7EDF65-36BF-4E51-81C1-438AF1F2EBBA}" type="presParOf" srcId="{1F8FE7C2-5441-47F8-8C62-6EB93FB42AEF}" destId="{AD0ABD6A-635A-4607-88EC-8805698B6D83}" srcOrd="1" destOrd="0" presId="urn:microsoft.com/office/officeart/2005/8/layout/pList1"/>
    <dgm:cxn modelId="{3C82919C-24C9-4049-A2A4-6EF2DFEDAFBD}" type="presParOf" srcId="{D714D3E3-4CF1-4054-B1E1-E7FA42EF2079}" destId="{71BED28A-E0C3-4BFE-AAA1-5689BC6C19C2}" srcOrd="15" destOrd="0" presId="urn:microsoft.com/office/officeart/2005/8/layout/pList1"/>
    <dgm:cxn modelId="{D829AD93-76A8-448A-9F99-50BA993FA2CA}" type="presParOf" srcId="{D714D3E3-4CF1-4054-B1E1-E7FA42EF2079}" destId="{E442ADD4-CDB4-463C-8130-BE2072FD4F3C}" srcOrd="16" destOrd="0" presId="urn:microsoft.com/office/officeart/2005/8/layout/pList1"/>
    <dgm:cxn modelId="{D385A17E-04FE-4AE6-B41F-256993B95C5B}" type="presParOf" srcId="{E442ADD4-CDB4-463C-8130-BE2072FD4F3C}" destId="{0BBEA093-CD7E-42C4-BB6B-F46D62B180D0}" srcOrd="0" destOrd="0" presId="urn:microsoft.com/office/officeart/2005/8/layout/pList1"/>
    <dgm:cxn modelId="{4B1C5DA9-9C81-42D1-BC3C-2174A7ED63D0}" type="presParOf" srcId="{E442ADD4-CDB4-463C-8130-BE2072FD4F3C}" destId="{DF7290ED-4C20-4D1E-A0E6-89A178CDF55A}" srcOrd="1" destOrd="0" presId="urn:microsoft.com/office/officeart/2005/8/layout/pList1"/>
    <dgm:cxn modelId="{D67D1C4B-D515-4EE1-BE88-4AD348D492BA}" type="presParOf" srcId="{D714D3E3-4CF1-4054-B1E1-E7FA42EF2079}" destId="{4643ECAE-09BB-4FF1-B82E-B6994394F301}" srcOrd="17" destOrd="0" presId="urn:microsoft.com/office/officeart/2005/8/layout/pList1"/>
    <dgm:cxn modelId="{F2A961D6-E642-4EB1-9739-510C858F3046}" type="presParOf" srcId="{D714D3E3-4CF1-4054-B1E1-E7FA42EF2079}" destId="{86CA56C7-64F1-4B16-93A7-CF4A6F5B92E3}" srcOrd="18" destOrd="0" presId="urn:microsoft.com/office/officeart/2005/8/layout/pList1"/>
    <dgm:cxn modelId="{E47FAC5A-2D07-49BC-8A3A-032A0B1583D2}" type="presParOf" srcId="{86CA56C7-64F1-4B16-93A7-CF4A6F5B92E3}" destId="{E7FE6EA6-2049-4A29-987E-FD35BA590F67}" srcOrd="0" destOrd="0" presId="urn:microsoft.com/office/officeart/2005/8/layout/pList1"/>
    <dgm:cxn modelId="{81771947-2512-4604-A956-7A1DB105705E}" type="presParOf" srcId="{86CA56C7-64F1-4B16-93A7-CF4A6F5B92E3}" destId="{8A77C264-4882-4545-BAFB-5A25C8A55D91}" srcOrd="1" destOrd="0" presId="urn:microsoft.com/office/officeart/2005/8/layout/pList1"/>
    <dgm:cxn modelId="{93870C6E-EC35-4DFA-AB5A-4C6338E50BB6}" type="presParOf" srcId="{D714D3E3-4CF1-4054-B1E1-E7FA42EF2079}" destId="{8369ABDA-EE19-406C-8ACD-CD2E5D09BDD9}" srcOrd="19" destOrd="0" presId="urn:microsoft.com/office/officeart/2005/8/layout/pList1"/>
    <dgm:cxn modelId="{FE842047-9FE8-470C-91B8-6AF17B4FC541}" type="presParOf" srcId="{D714D3E3-4CF1-4054-B1E1-E7FA42EF2079}" destId="{A3674E8E-5A5D-4318-AADB-44A5CFEE3EDF}" srcOrd="20" destOrd="0" presId="urn:microsoft.com/office/officeart/2005/8/layout/pList1"/>
    <dgm:cxn modelId="{FD20AD61-99EF-4E3B-BA00-AE63D2B3010E}" type="presParOf" srcId="{A3674E8E-5A5D-4318-AADB-44A5CFEE3EDF}" destId="{52867530-15AE-4F3A-A850-B34835AED7B1}" srcOrd="0" destOrd="0" presId="urn:microsoft.com/office/officeart/2005/8/layout/pList1"/>
    <dgm:cxn modelId="{7AC0C83B-CE7D-4885-A63B-E4280FB8CB84}" type="presParOf" srcId="{A3674E8E-5A5D-4318-AADB-44A5CFEE3EDF}" destId="{16BFA10F-6ECB-4DA4-B914-51B32EF3A31C}" srcOrd="1" destOrd="0" presId="urn:microsoft.com/office/officeart/2005/8/layout/pList1"/>
    <dgm:cxn modelId="{539BE563-A489-4697-9B0D-549300740AF1}" type="presParOf" srcId="{D714D3E3-4CF1-4054-B1E1-E7FA42EF2079}" destId="{65A92723-6F69-499C-98F6-5FC177DAC257}" srcOrd="21" destOrd="0" presId="urn:microsoft.com/office/officeart/2005/8/layout/pList1"/>
    <dgm:cxn modelId="{69233040-F50E-4B94-9AD6-DCE9752A9F58}" type="presParOf" srcId="{D714D3E3-4CF1-4054-B1E1-E7FA42EF2079}" destId="{B3C8C6B7-9CA8-4E29-AD5D-F9A76C724000}" srcOrd="22" destOrd="0" presId="urn:microsoft.com/office/officeart/2005/8/layout/pList1"/>
    <dgm:cxn modelId="{04BD39D3-6F82-4A7E-823A-8FF7C09AB308}" type="presParOf" srcId="{B3C8C6B7-9CA8-4E29-AD5D-F9A76C724000}" destId="{86DC2EE1-320C-4322-91CB-E242A249D11A}" srcOrd="0" destOrd="0" presId="urn:microsoft.com/office/officeart/2005/8/layout/pList1"/>
    <dgm:cxn modelId="{77E70BBF-FA99-4D2C-AEDC-A7CFAD9DA789}" type="presParOf" srcId="{B3C8C6B7-9CA8-4E29-AD5D-F9A76C724000}" destId="{CAC2E41D-9666-47A1-8D64-E4E32EAA089F}" srcOrd="1" destOrd="0" presId="urn:microsoft.com/office/officeart/2005/8/layout/pList1"/>
    <dgm:cxn modelId="{2070760A-A6FF-4492-B7DA-90207F788C55}" type="presParOf" srcId="{D714D3E3-4CF1-4054-B1E1-E7FA42EF2079}" destId="{B19EB37A-2C30-400C-AD73-426FC0379064}" srcOrd="23" destOrd="0" presId="urn:microsoft.com/office/officeart/2005/8/layout/pList1"/>
    <dgm:cxn modelId="{3E70ED13-BDDC-4D6E-892D-AF3618EAA992}" type="presParOf" srcId="{D714D3E3-4CF1-4054-B1E1-E7FA42EF2079}" destId="{9D84670D-A32E-4809-96B8-4C3F4CFC2C26}" srcOrd="24" destOrd="0" presId="urn:microsoft.com/office/officeart/2005/8/layout/pList1"/>
    <dgm:cxn modelId="{7817A4EF-427D-4B0D-B450-3DDADA176298}" type="presParOf" srcId="{9D84670D-A32E-4809-96B8-4C3F4CFC2C26}" destId="{E49F2B2A-FAC6-4515-89A8-0352D3BB1732}" srcOrd="0" destOrd="0" presId="urn:microsoft.com/office/officeart/2005/8/layout/pList1"/>
    <dgm:cxn modelId="{750309A2-AEA1-4DAC-96C6-2A512DA6C7B9}" type="presParOf" srcId="{9D84670D-A32E-4809-96B8-4C3F4CFC2C26}" destId="{DCC9F823-B20D-47E0-AD30-B511CDDD98F2}" srcOrd="1" destOrd="0" presId="urn:microsoft.com/office/officeart/2005/8/layout/pList1"/>
    <dgm:cxn modelId="{0F70F581-D084-443D-8CCC-D08326876F88}" type="presParOf" srcId="{D714D3E3-4CF1-4054-B1E1-E7FA42EF2079}" destId="{3EAC3A05-CFDE-4096-8C7B-C8D5A5AC69EF}" srcOrd="25" destOrd="0" presId="urn:microsoft.com/office/officeart/2005/8/layout/pList1"/>
    <dgm:cxn modelId="{48D90625-DD24-4121-99D0-C94AC1466432}" type="presParOf" srcId="{D714D3E3-4CF1-4054-B1E1-E7FA42EF2079}" destId="{120D58FA-BE44-4A89-A03A-2480AC7D65E8}" srcOrd="26" destOrd="0" presId="urn:microsoft.com/office/officeart/2005/8/layout/pList1"/>
    <dgm:cxn modelId="{EC2E3D4C-7E8C-437D-8DB8-5487F45CE552}" type="presParOf" srcId="{120D58FA-BE44-4A89-A03A-2480AC7D65E8}" destId="{F10463FC-F95E-42E4-85EA-544D0A7EBCBC}" srcOrd="0" destOrd="0" presId="urn:microsoft.com/office/officeart/2005/8/layout/pList1"/>
    <dgm:cxn modelId="{42474A36-9396-4BDD-8B60-07207C80C271}" type="presParOf" srcId="{120D58FA-BE44-4A89-A03A-2480AC7D65E8}" destId="{D4A28D0A-235D-403C-8A90-ACE6BBC2DD22}" srcOrd="1" destOrd="0" presId="urn:microsoft.com/office/officeart/2005/8/layout/pList1"/>
    <dgm:cxn modelId="{55C0248E-38E5-4DB2-8DA9-1320C0B80C41}" type="presParOf" srcId="{D714D3E3-4CF1-4054-B1E1-E7FA42EF2079}" destId="{FDEDDE56-E625-45AB-93B7-94FDD4839261}" srcOrd="27" destOrd="0" presId="urn:microsoft.com/office/officeart/2005/8/layout/pList1"/>
    <dgm:cxn modelId="{D16629D9-D637-4DE9-B9E0-B6B319C3E4D7}" type="presParOf" srcId="{D714D3E3-4CF1-4054-B1E1-E7FA42EF2079}" destId="{C0B9ACB6-CBA5-4735-A4BC-6458F8AD09C6}" srcOrd="28" destOrd="0" presId="urn:microsoft.com/office/officeart/2005/8/layout/pList1"/>
    <dgm:cxn modelId="{E33CD021-009E-4915-A58C-E22B87075102}" type="presParOf" srcId="{C0B9ACB6-CBA5-4735-A4BC-6458F8AD09C6}" destId="{F3A63414-93D3-47E7-AEC1-DF47F4A25438}" srcOrd="0" destOrd="0" presId="urn:microsoft.com/office/officeart/2005/8/layout/pList1"/>
    <dgm:cxn modelId="{0FBEAAA6-FDD4-4BE4-97B4-131B8224589B}" type="presParOf" srcId="{C0B9ACB6-CBA5-4735-A4BC-6458F8AD09C6}" destId="{9799596C-6AE5-46E2-AE12-AB64CA164528}" srcOrd="1" destOrd="0" presId="urn:microsoft.com/office/officeart/2005/8/layout/pList1"/>
    <dgm:cxn modelId="{34F6DDC5-6F28-4930-B82A-8D621852E420}" type="presParOf" srcId="{D714D3E3-4CF1-4054-B1E1-E7FA42EF2079}" destId="{75D50FFB-C73F-488F-8582-D63F9362085F}" srcOrd="29" destOrd="0" presId="urn:microsoft.com/office/officeart/2005/8/layout/pList1"/>
    <dgm:cxn modelId="{30462A65-5E53-4281-892D-4497431E2498}" type="presParOf" srcId="{D714D3E3-4CF1-4054-B1E1-E7FA42EF2079}" destId="{5BE41CB6-98E4-433D-BF19-9489F9390059}" srcOrd="30" destOrd="0" presId="urn:microsoft.com/office/officeart/2005/8/layout/pList1"/>
    <dgm:cxn modelId="{0C7D4B19-DD22-4078-9A80-E15CED57055D}" type="presParOf" srcId="{5BE41CB6-98E4-433D-BF19-9489F9390059}" destId="{6E3935DF-B9AE-411C-A557-F55D0A9C2291}" srcOrd="0" destOrd="0" presId="urn:microsoft.com/office/officeart/2005/8/layout/pList1"/>
    <dgm:cxn modelId="{11272127-1425-46FC-A0CD-78E15618BBD2}" type="presParOf" srcId="{5BE41CB6-98E4-433D-BF19-9489F9390059}" destId="{5E9CBC1B-7ED2-4EF7-BB05-1E7213AA49FF}" srcOrd="1" destOrd="0" presId="urn:microsoft.com/office/officeart/2005/8/layout/pList1"/>
    <dgm:cxn modelId="{0474B04D-7E78-4216-872E-17F507AA7023}" type="presParOf" srcId="{D714D3E3-4CF1-4054-B1E1-E7FA42EF2079}" destId="{491052FA-8C19-4721-9598-9795FEB2087D}" srcOrd="31" destOrd="0" presId="urn:microsoft.com/office/officeart/2005/8/layout/pList1"/>
    <dgm:cxn modelId="{51386924-D4E1-46B6-90E8-03EF481E33B1}" type="presParOf" srcId="{D714D3E3-4CF1-4054-B1E1-E7FA42EF2079}" destId="{6153EB6D-EB2B-44E9-B992-CC25FD75D0FD}" srcOrd="32" destOrd="0" presId="urn:microsoft.com/office/officeart/2005/8/layout/pList1"/>
    <dgm:cxn modelId="{4FF6BDFF-CF36-4680-83FD-DDD664D5D58D}" type="presParOf" srcId="{6153EB6D-EB2B-44E9-B992-CC25FD75D0FD}" destId="{87AB681F-AC1A-44ED-89D5-60E4D66914CF}" srcOrd="0" destOrd="0" presId="urn:microsoft.com/office/officeart/2005/8/layout/pList1"/>
    <dgm:cxn modelId="{BEC94509-5462-484F-AB97-FB038080611F}" type="presParOf" srcId="{6153EB6D-EB2B-44E9-B992-CC25FD75D0FD}" destId="{14A32111-7E6E-45A0-97E9-AC4950D2B3AF}"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FA0D94-4A5E-4507-9222-2C4DB68E7854}" type="doc">
      <dgm:prSet loTypeId="urn:microsoft.com/office/officeart/2005/8/layout/pList1" loCatId="list" qsTypeId="urn:microsoft.com/office/officeart/2005/8/quickstyle/3d4" qsCatId="3D" csTypeId="urn:microsoft.com/office/officeart/2005/8/colors/colorful5" csCatId="colorful" phldr="1"/>
      <dgm:spPr/>
      <dgm:t>
        <a:bodyPr/>
        <a:lstStyle/>
        <a:p>
          <a:endParaRPr lang="en-US"/>
        </a:p>
      </dgm:t>
    </dgm:pt>
    <dgm:pt modelId="{10372F02-07A4-462E-AB95-9A9CB66097FE}">
      <dgm:prSet phldrT="[Text]"/>
      <dgm:spPr/>
      <dgm:t>
        <a:bodyPr/>
        <a:lstStyle/>
        <a:p>
          <a:r>
            <a:rPr lang="en-US" dirty="0"/>
            <a:t>Before the Flood</a:t>
          </a:r>
        </a:p>
      </dgm:t>
    </dgm:pt>
    <dgm:pt modelId="{498B16EB-5B70-413D-9DEF-91031D670B91}" type="parTrans" cxnId="{8F57FF10-2CE7-4BEB-B5A9-AA75ADAB2BB4}">
      <dgm:prSet/>
      <dgm:spPr/>
      <dgm:t>
        <a:bodyPr/>
        <a:lstStyle/>
        <a:p>
          <a:endParaRPr lang="en-US"/>
        </a:p>
      </dgm:t>
    </dgm:pt>
    <dgm:pt modelId="{A3CB0F3D-9757-4D7B-9789-4A8EB055DC64}" type="sibTrans" cxnId="{8F57FF10-2CE7-4BEB-B5A9-AA75ADAB2BB4}">
      <dgm:prSet/>
      <dgm:spPr/>
      <dgm:t>
        <a:bodyPr/>
        <a:lstStyle/>
        <a:p>
          <a:endParaRPr lang="en-US"/>
        </a:p>
      </dgm:t>
    </dgm:pt>
    <dgm:pt modelId="{B0955F4C-226B-4EBC-8DE5-B6CEBB0B79DD}">
      <dgm:prSet phldrT="[Text]"/>
      <dgm:spPr/>
      <dgm:t>
        <a:bodyPr/>
        <a:lstStyle/>
        <a:p>
          <a:r>
            <a:rPr lang="en-US" dirty="0"/>
            <a:t>The Flood</a:t>
          </a:r>
        </a:p>
      </dgm:t>
    </dgm:pt>
    <dgm:pt modelId="{48527BE1-721D-4FD1-A5B4-EA2CC5474C10}" type="parTrans" cxnId="{163D9ECD-7294-430A-8BDE-F2B60E67481F}">
      <dgm:prSet/>
      <dgm:spPr/>
      <dgm:t>
        <a:bodyPr/>
        <a:lstStyle/>
        <a:p>
          <a:endParaRPr lang="en-US"/>
        </a:p>
      </dgm:t>
    </dgm:pt>
    <dgm:pt modelId="{955A2719-DDA8-4860-86E3-9C4410CA4B47}" type="sibTrans" cxnId="{163D9ECD-7294-430A-8BDE-F2B60E67481F}">
      <dgm:prSet/>
      <dgm:spPr/>
      <dgm:t>
        <a:bodyPr/>
        <a:lstStyle/>
        <a:p>
          <a:endParaRPr lang="en-US"/>
        </a:p>
      </dgm:t>
    </dgm:pt>
    <dgm:pt modelId="{5ADE4671-231E-4292-9F1D-8D300376ED06}">
      <dgm:prSet phldrT="[Text]"/>
      <dgm:spPr/>
      <dgm:t>
        <a:bodyPr/>
        <a:lstStyle/>
        <a:p>
          <a:r>
            <a:rPr lang="en-US" dirty="0"/>
            <a:t>The Scattering of the People</a:t>
          </a:r>
        </a:p>
      </dgm:t>
    </dgm:pt>
    <dgm:pt modelId="{8B6C27D0-B805-4195-AB84-F95CE4456186}" type="parTrans" cxnId="{AF79606A-716A-4E9D-AF34-7FE59B6B22AA}">
      <dgm:prSet/>
      <dgm:spPr/>
      <dgm:t>
        <a:bodyPr/>
        <a:lstStyle/>
        <a:p>
          <a:endParaRPr lang="en-US"/>
        </a:p>
      </dgm:t>
    </dgm:pt>
    <dgm:pt modelId="{F374F813-C5C1-4620-A3FF-DAFEEC0BBE25}" type="sibTrans" cxnId="{AF79606A-716A-4E9D-AF34-7FE59B6B22AA}">
      <dgm:prSet/>
      <dgm:spPr/>
      <dgm:t>
        <a:bodyPr/>
        <a:lstStyle/>
        <a:p>
          <a:endParaRPr lang="en-US"/>
        </a:p>
      </dgm:t>
    </dgm:pt>
    <dgm:pt modelId="{163648EE-6101-4F89-A7F8-1A97D012D2D1}">
      <dgm:prSet phldrT="[Text]"/>
      <dgm:spPr/>
      <dgm:t>
        <a:bodyPr/>
        <a:lstStyle/>
        <a:p>
          <a:r>
            <a:rPr lang="en-US" dirty="0"/>
            <a:t>The Patriarchs</a:t>
          </a:r>
        </a:p>
      </dgm:t>
    </dgm:pt>
    <dgm:pt modelId="{6603B0EF-A50A-4079-966C-8020E3D23461}" type="parTrans" cxnId="{695C0F59-9AC9-4512-8E05-2EDFDD7496AB}">
      <dgm:prSet/>
      <dgm:spPr/>
      <dgm:t>
        <a:bodyPr/>
        <a:lstStyle/>
        <a:p>
          <a:endParaRPr lang="en-US"/>
        </a:p>
      </dgm:t>
    </dgm:pt>
    <dgm:pt modelId="{A9A9823E-8625-406D-BCF2-3A5A6C5BD1C3}" type="sibTrans" cxnId="{695C0F59-9AC9-4512-8E05-2EDFDD7496AB}">
      <dgm:prSet/>
      <dgm:spPr/>
      <dgm:t>
        <a:bodyPr/>
        <a:lstStyle/>
        <a:p>
          <a:endParaRPr lang="en-US"/>
        </a:p>
      </dgm:t>
    </dgm:pt>
    <dgm:pt modelId="{53D59F78-4EB0-4C11-8777-6DBBA9155CEB}">
      <dgm:prSet phldrT="[Text]"/>
      <dgm:spPr/>
      <dgm:t>
        <a:bodyPr/>
        <a:lstStyle/>
        <a:p>
          <a:r>
            <a:rPr lang="en-US" dirty="0"/>
            <a:t>The Exodus</a:t>
          </a:r>
        </a:p>
      </dgm:t>
    </dgm:pt>
    <dgm:pt modelId="{BFE9D1C2-96F5-4FCA-B5C9-70BFE03B1403}" type="parTrans" cxnId="{3361C602-8B0F-4ED3-A86E-AB7315E82657}">
      <dgm:prSet/>
      <dgm:spPr/>
      <dgm:t>
        <a:bodyPr/>
        <a:lstStyle/>
        <a:p>
          <a:endParaRPr lang="en-US"/>
        </a:p>
      </dgm:t>
    </dgm:pt>
    <dgm:pt modelId="{40FCAE99-6E3C-4771-895B-872416C18DB1}" type="sibTrans" cxnId="{3361C602-8B0F-4ED3-A86E-AB7315E82657}">
      <dgm:prSet/>
      <dgm:spPr/>
      <dgm:t>
        <a:bodyPr/>
        <a:lstStyle/>
        <a:p>
          <a:endParaRPr lang="en-US"/>
        </a:p>
      </dgm:t>
    </dgm:pt>
    <dgm:pt modelId="{601B2BE8-A7DC-4FA7-8DFF-B05E6931F9A2}">
      <dgm:prSet phldrT="[Text]"/>
      <dgm:spPr/>
      <dgm:t>
        <a:bodyPr/>
        <a:lstStyle/>
        <a:p>
          <a:r>
            <a:rPr lang="en-US" dirty="0"/>
            <a:t>Wandering in the Wilderness</a:t>
          </a:r>
        </a:p>
      </dgm:t>
    </dgm:pt>
    <dgm:pt modelId="{57825DF1-BD74-4618-A903-71A0EE605DE7}" type="parTrans" cxnId="{BD7CA246-38F9-4506-BA44-D3C73B25BE7A}">
      <dgm:prSet/>
      <dgm:spPr/>
      <dgm:t>
        <a:bodyPr/>
        <a:lstStyle/>
        <a:p>
          <a:endParaRPr lang="en-US"/>
        </a:p>
      </dgm:t>
    </dgm:pt>
    <dgm:pt modelId="{F09C67B0-3297-42C8-84BB-99755DC74F8E}" type="sibTrans" cxnId="{BD7CA246-38F9-4506-BA44-D3C73B25BE7A}">
      <dgm:prSet/>
      <dgm:spPr/>
      <dgm:t>
        <a:bodyPr/>
        <a:lstStyle/>
        <a:p>
          <a:endParaRPr lang="en-US"/>
        </a:p>
      </dgm:t>
    </dgm:pt>
    <dgm:pt modelId="{CD2C2927-339A-4905-9106-4105936D1831}">
      <dgm:prSet phldrT="[Text]"/>
      <dgm:spPr/>
      <dgm:t>
        <a:bodyPr/>
        <a:lstStyle/>
        <a:p>
          <a:r>
            <a:rPr lang="en-US" dirty="0"/>
            <a:t>Invasion and Conquering</a:t>
          </a:r>
        </a:p>
      </dgm:t>
    </dgm:pt>
    <dgm:pt modelId="{1C066234-A9EB-41EC-B416-2AC08A566CB2}" type="parTrans" cxnId="{B519099E-5BBA-42EF-8057-F24D1F9594D0}">
      <dgm:prSet/>
      <dgm:spPr/>
      <dgm:t>
        <a:bodyPr/>
        <a:lstStyle/>
        <a:p>
          <a:endParaRPr lang="en-US"/>
        </a:p>
      </dgm:t>
    </dgm:pt>
    <dgm:pt modelId="{C4D0CA27-2378-45CE-9FB1-97E9D494474C}" type="sibTrans" cxnId="{B519099E-5BBA-42EF-8057-F24D1F9594D0}">
      <dgm:prSet/>
      <dgm:spPr/>
      <dgm:t>
        <a:bodyPr/>
        <a:lstStyle/>
        <a:p>
          <a:endParaRPr lang="en-US"/>
        </a:p>
      </dgm:t>
    </dgm:pt>
    <dgm:pt modelId="{BC3EDECC-2467-4322-9CE3-86685C9FC3C9}">
      <dgm:prSet phldrT="[Text]"/>
      <dgm:spPr/>
      <dgm:t>
        <a:bodyPr/>
        <a:lstStyle/>
        <a:p>
          <a:r>
            <a:rPr lang="en-US" dirty="0"/>
            <a:t>The Judges</a:t>
          </a:r>
        </a:p>
      </dgm:t>
    </dgm:pt>
    <dgm:pt modelId="{8A6D93B0-101A-4D60-AA42-3AEBF9F4CAC3}" type="parTrans" cxnId="{4C5847A8-AD85-4A12-9420-D846B1CCA59A}">
      <dgm:prSet/>
      <dgm:spPr/>
      <dgm:t>
        <a:bodyPr/>
        <a:lstStyle/>
        <a:p>
          <a:endParaRPr lang="en-US"/>
        </a:p>
      </dgm:t>
    </dgm:pt>
    <dgm:pt modelId="{67C4E136-0F5B-43E8-80AF-47CCCEC9E84F}" type="sibTrans" cxnId="{4C5847A8-AD85-4A12-9420-D846B1CCA59A}">
      <dgm:prSet/>
      <dgm:spPr/>
      <dgm:t>
        <a:bodyPr/>
        <a:lstStyle/>
        <a:p>
          <a:endParaRPr lang="en-US"/>
        </a:p>
      </dgm:t>
    </dgm:pt>
    <dgm:pt modelId="{5C63A769-B469-4A1F-9189-9B4438BBD01C}">
      <dgm:prSet phldrT="[Text]"/>
      <dgm:spPr/>
      <dgm:t>
        <a:bodyPr/>
        <a:lstStyle/>
        <a:p>
          <a:r>
            <a:rPr lang="en-US" dirty="0"/>
            <a:t>The United Kingdom</a:t>
          </a:r>
        </a:p>
      </dgm:t>
    </dgm:pt>
    <dgm:pt modelId="{426C6998-456B-4CDB-84AF-B1F5BAA981BD}" type="parTrans" cxnId="{1E0CEBF1-B7BB-4B95-A91B-A40CC14246DF}">
      <dgm:prSet/>
      <dgm:spPr/>
      <dgm:t>
        <a:bodyPr/>
        <a:lstStyle/>
        <a:p>
          <a:endParaRPr lang="en-US"/>
        </a:p>
      </dgm:t>
    </dgm:pt>
    <dgm:pt modelId="{E5A2604A-124B-4E62-B31B-DC7E5CC004F6}" type="sibTrans" cxnId="{1E0CEBF1-B7BB-4B95-A91B-A40CC14246DF}">
      <dgm:prSet/>
      <dgm:spPr/>
      <dgm:t>
        <a:bodyPr/>
        <a:lstStyle/>
        <a:p>
          <a:endParaRPr lang="en-US"/>
        </a:p>
      </dgm:t>
    </dgm:pt>
    <dgm:pt modelId="{8A6647A9-1059-4AA3-82B1-9942469F4C54}">
      <dgm:prSet phldrT="[Text]"/>
      <dgm:spPr/>
      <dgm:t>
        <a:bodyPr/>
        <a:lstStyle/>
        <a:p>
          <a:r>
            <a:rPr lang="en-US" dirty="0"/>
            <a:t>The Divided Kingdom</a:t>
          </a:r>
        </a:p>
      </dgm:t>
    </dgm:pt>
    <dgm:pt modelId="{9694A461-8634-4E56-A696-4FE2B69DE1D9}" type="parTrans" cxnId="{0B648288-B10E-42EB-BDB7-1A130BAD6B73}">
      <dgm:prSet/>
      <dgm:spPr/>
      <dgm:t>
        <a:bodyPr/>
        <a:lstStyle/>
        <a:p>
          <a:endParaRPr lang="en-US"/>
        </a:p>
      </dgm:t>
    </dgm:pt>
    <dgm:pt modelId="{B01B8160-D98A-4587-B89B-6ACACD4A1A6D}" type="sibTrans" cxnId="{0B648288-B10E-42EB-BDB7-1A130BAD6B73}">
      <dgm:prSet/>
      <dgm:spPr/>
      <dgm:t>
        <a:bodyPr/>
        <a:lstStyle/>
        <a:p>
          <a:endParaRPr lang="en-US"/>
        </a:p>
      </dgm:t>
    </dgm:pt>
    <dgm:pt modelId="{5B23078B-8755-467E-874E-ABFD03AB47B3}">
      <dgm:prSet phldrT="[Text]"/>
      <dgm:spPr/>
      <dgm:t>
        <a:bodyPr/>
        <a:lstStyle/>
        <a:p>
          <a:r>
            <a:rPr lang="en-US" dirty="0"/>
            <a:t>Judah Alone</a:t>
          </a:r>
        </a:p>
      </dgm:t>
    </dgm:pt>
    <dgm:pt modelId="{E5194C9C-F453-4814-9D26-84CE2D005C1E}" type="parTrans" cxnId="{8AB69D00-8FA1-4B85-82E9-4EA46F2DAE53}">
      <dgm:prSet/>
      <dgm:spPr/>
      <dgm:t>
        <a:bodyPr/>
        <a:lstStyle/>
        <a:p>
          <a:endParaRPr lang="en-US"/>
        </a:p>
      </dgm:t>
    </dgm:pt>
    <dgm:pt modelId="{1384BC31-7B99-4520-B4E0-0A98701D1D7F}" type="sibTrans" cxnId="{8AB69D00-8FA1-4B85-82E9-4EA46F2DAE53}">
      <dgm:prSet/>
      <dgm:spPr/>
      <dgm:t>
        <a:bodyPr/>
        <a:lstStyle/>
        <a:p>
          <a:endParaRPr lang="en-US"/>
        </a:p>
      </dgm:t>
    </dgm:pt>
    <dgm:pt modelId="{3612B366-70C9-429B-A089-1E54EB1D2CC3}">
      <dgm:prSet phldrT="[Text]"/>
      <dgm:spPr/>
      <dgm:t>
        <a:bodyPr/>
        <a:lstStyle/>
        <a:p>
          <a:r>
            <a:rPr lang="en-US" dirty="0"/>
            <a:t>The Captivity</a:t>
          </a:r>
        </a:p>
      </dgm:t>
    </dgm:pt>
    <dgm:pt modelId="{3B6F9181-B1FA-4772-85B8-6C3F8F87800B}" type="parTrans" cxnId="{C12090FD-29C6-4053-B4B3-6E1FAF738CD7}">
      <dgm:prSet/>
      <dgm:spPr/>
      <dgm:t>
        <a:bodyPr/>
        <a:lstStyle/>
        <a:p>
          <a:endParaRPr lang="en-US"/>
        </a:p>
      </dgm:t>
    </dgm:pt>
    <dgm:pt modelId="{77A4A091-E3BA-4F63-A2AE-F29F5CB7E69F}" type="sibTrans" cxnId="{C12090FD-29C6-4053-B4B3-6E1FAF738CD7}">
      <dgm:prSet/>
      <dgm:spPr/>
      <dgm:t>
        <a:bodyPr/>
        <a:lstStyle/>
        <a:p>
          <a:endParaRPr lang="en-US"/>
        </a:p>
      </dgm:t>
    </dgm:pt>
    <dgm:pt modelId="{25C7321B-74E5-4ED0-A1CA-46C141A4652F}">
      <dgm:prSet phldrT="[Text]"/>
      <dgm:spPr/>
      <dgm:t>
        <a:bodyPr/>
        <a:lstStyle/>
        <a:p>
          <a:r>
            <a:rPr lang="en-US" dirty="0"/>
            <a:t>Return from Captivity</a:t>
          </a:r>
        </a:p>
      </dgm:t>
    </dgm:pt>
    <dgm:pt modelId="{FD152D9A-D604-4B1D-A56A-24D5499427D6}" type="parTrans" cxnId="{E33E5611-0E9F-4C00-9659-628366D125DA}">
      <dgm:prSet/>
      <dgm:spPr/>
      <dgm:t>
        <a:bodyPr/>
        <a:lstStyle/>
        <a:p>
          <a:endParaRPr lang="en-US"/>
        </a:p>
      </dgm:t>
    </dgm:pt>
    <dgm:pt modelId="{F272B014-A734-4F93-AEC5-66A2EDDD6934}" type="sibTrans" cxnId="{E33E5611-0E9F-4C00-9659-628366D125DA}">
      <dgm:prSet/>
      <dgm:spPr/>
      <dgm:t>
        <a:bodyPr/>
        <a:lstStyle/>
        <a:p>
          <a:endParaRPr lang="en-US"/>
        </a:p>
      </dgm:t>
    </dgm:pt>
    <dgm:pt modelId="{F55AA139-34F3-48F0-B1E7-88699C2D93C9}">
      <dgm:prSet phldrT="[Text]"/>
      <dgm:spPr/>
      <dgm:t>
        <a:bodyPr/>
        <a:lstStyle/>
        <a:p>
          <a:r>
            <a:rPr lang="en-US" dirty="0"/>
            <a:t>Years of Silence</a:t>
          </a:r>
        </a:p>
      </dgm:t>
    </dgm:pt>
    <dgm:pt modelId="{ECC5ADDA-A13B-49B4-865C-7C3F57C78AF3}" type="parTrans" cxnId="{4AACF96B-1EFE-4C17-BAE0-F33AFB68EA7B}">
      <dgm:prSet/>
      <dgm:spPr/>
      <dgm:t>
        <a:bodyPr/>
        <a:lstStyle/>
        <a:p>
          <a:endParaRPr lang="en-US"/>
        </a:p>
      </dgm:t>
    </dgm:pt>
    <dgm:pt modelId="{3D28429A-8C41-4493-91FF-08C523B02CCA}" type="sibTrans" cxnId="{4AACF96B-1EFE-4C17-BAE0-F33AFB68EA7B}">
      <dgm:prSet/>
      <dgm:spPr/>
      <dgm:t>
        <a:bodyPr/>
        <a:lstStyle/>
        <a:p>
          <a:endParaRPr lang="en-US"/>
        </a:p>
      </dgm:t>
    </dgm:pt>
    <dgm:pt modelId="{8D81AA54-1C3B-4CB5-9E3B-8BF8FF7F1ED7}">
      <dgm:prSet phldrT="[Text]"/>
      <dgm:spPr/>
      <dgm:t>
        <a:bodyPr/>
        <a:lstStyle/>
        <a:p>
          <a:r>
            <a:rPr lang="en-US" dirty="0"/>
            <a:t>Life of Christ</a:t>
          </a:r>
        </a:p>
      </dgm:t>
    </dgm:pt>
    <dgm:pt modelId="{92EABA9D-F951-4A42-AB22-258C7309601B}" type="parTrans" cxnId="{5B685DC6-F955-4BAE-93DB-7F609F97C439}">
      <dgm:prSet/>
      <dgm:spPr/>
      <dgm:t>
        <a:bodyPr/>
        <a:lstStyle/>
        <a:p>
          <a:endParaRPr lang="en-US"/>
        </a:p>
      </dgm:t>
    </dgm:pt>
    <dgm:pt modelId="{27A192F4-3276-4367-B376-7A85030B7793}" type="sibTrans" cxnId="{5B685DC6-F955-4BAE-93DB-7F609F97C439}">
      <dgm:prSet/>
      <dgm:spPr/>
      <dgm:t>
        <a:bodyPr/>
        <a:lstStyle/>
        <a:p>
          <a:endParaRPr lang="en-US"/>
        </a:p>
      </dgm:t>
    </dgm:pt>
    <dgm:pt modelId="{A1757AE3-F471-4571-84EE-82A1472BFAE2}">
      <dgm:prSet phldrT="[Text]"/>
      <dgm:spPr/>
      <dgm:t>
        <a:bodyPr/>
        <a:lstStyle/>
        <a:p>
          <a:r>
            <a:rPr lang="en-US" dirty="0"/>
            <a:t>Early Church</a:t>
          </a:r>
        </a:p>
      </dgm:t>
    </dgm:pt>
    <dgm:pt modelId="{0C0CF535-257A-4E21-9023-F056107AAF43}" type="parTrans" cxnId="{DF33E0CF-B5F5-4947-8792-940D326DCB33}">
      <dgm:prSet/>
      <dgm:spPr/>
      <dgm:t>
        <a:bodyPr/>
        <a:lstStyle/>
        <a:p>
          <a:endParaRPr lang="en-US"/>
        </a:p>
      </dgm:t>
    </dgm:pt>
    <dgm:pt modelId="{CA7A0118-4481-4FC6-8F3F-88ADB022B9C0}" type="sibTrans" cxnId="{DF33E0CF-B5F5-4947-8792-940D326DCB33}">
      <dgm:prSet/>
      <dgm:spPr/>
      <dgm:t>
        <a:bodyPr/>
        <a:lstStyle/>
        <a:p>
          <a:endParaRPr lang="en-US"/>
        </a:p>
      </dgm:t>
    </dgm:pt>
    <dgm:pt modelId="{385CCFCD-8B86-48E0-A638-55C880489D04}">
      <dgm:prSet phldrT="[Text]"/>
      <dgm:spPr/>
      <dgm:t>
        <a:bodyPr/>
        <a:lstStyle/>
        <a:p>
          <a:r>
            <a:rPr lang="en-US" dirty="0"/>
            <a:t>Letters to Christians</a:t>
          </a:r>
        </a:p>
      </dgm:t>
    </dgm:pt>
    <dgm:pt modelId="{759B1636-CD48-499F-9AC5-AA0A9B07FFF0}" type="parTrans" cxnId="{7279B7D7-4D2F-494E-9611-4EFF00B35023}">
      <dgm:prSet/>
      <dgm:spPr/>
      <dgm:t>
        <a:bodyPr/>
        <a:lstStyle/>
        <a:p>
          <a:endParaRPr lang="en-US"/>
        </a:p>
      </dgm:t>
    </dgm:pt>
    <dgm:pt modelId="{0C4AE07A-CB17-4FEF-A855-0C9032C70601}" type="sibTrans" cxnId="{7279B7D7-4D2F-494E-9611-4EFF00B35023}">
      <dgm:prSet/>
      <dgm:spPr/>
      <dgm:t>
        <a:bodyPr/>
        <a:lstStyle/>
        <a:p>
          <a:endParaRPr lang="en-US"/>
        </a:p>
      </dgm:t>
    </dgm:pt>
    <dgm:pt modelId="{D714D3E3-4CF1-4054-B1E1-E7FA42EF2079}" type="pres">
      <dgm:prSet presAssocID="{9AFA0D94-4A5E-4507-9222-2C4DB68E7854}" presName="Name0" presStyleCnt="0">
        <dgm:presLayoutVars>
          <dgm:dir/>
          <dgm:resizeHandles val="exact"/>
        </dgm:presLayoutVars>
      </dgm:prSet>
      <dgm:spPr/>
    </dgm:pt>
    <dgm:pt modelId="{D047F330-9594-4946-9F5A-38D74D437D7B}" type="pres">
      <dgm:prSet presAssocID="{10372F02-07A4-462E-AB95-9A9CB66097FE}" presName="compNode" presStyleCnt="0"/>
      <dgm:spPr/>
    </dgm:pt>
    <dgm:pt modelId="{DF58F5F4-DCAE-4783-8E23-4FDE04C7D142}" type="pres">
      <dgm:prSet presAssocID="{10372F02-07A4-462E-AB95-9A9CB66097FE}" presName="pictRect" presStyleLbl="node1" presStyleIdx="0" presStyleCnt="17"/>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6FDA4501-74E3-4848-9C72-CE287E07C600}" type="pres">
      <dgm:prSet presAssocID="{10372F02-07A4-462E-AB95-9A9CB66097FE}" presName="textRect" presStyleLbl="revTx" presStyleIdx="0" presStyleCnt="17">
        <dgm:presLayoutVars>
          <dgm:bulletEnabled val="1"/>
        </dgm:presLayoutVars>
      </dgm:prSet>
      <dgm:spPr/>
    </dgm:pt>
    <dgm:pt modelId="{661E37AB-C119-4347-934B-A492E391CC1A}" type="pres">
      <dgm:prSet presAssocID="{A3CB0F3D-9757-4D7B-9789-4A8EB055DC64}" presName="sibTrans" presStyleLbl="sibTrans2D1" presStyleIdx="0" presStyleCnt="0"/>
      <dgm:spPr/>
    </dgm:pt>
    <dgm:pt modelId="{81A9B97C-7AD7-46AF-9CA1-033B4CA1E01F}" type="pres">
      <dgm:prSet presAssocID="{B0955F4C-226B-4EBC-8DE5-B6CEBB0B79DD}" presName="compNode" presStyleCnt="0"/>
      <dgm:spPr/>
    </dgm:pt>
    <dgm:pt modelId="{68D1A124-670E-4E4E-B470-FF17AC5DE7DB}" type="pres">
      <dgm:prSet presAssocID="{B0955F4C-226B-4EBC-8DE5-B6CEBB0B79DD}" presName="pictRect" presStyleLbl="node1" presStyleIdx="1" presStyleCnt="17"/>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5F49A45C-CAD9-4E11-9C83-92BC1187A7EA}" type="pres">
      <dgm:prSet presAssocID="{B0955F4C-226B-4EBC-8DE5-B6CEBB0B79DD}" presName="textRect" presStyleLbl="revTx" presStyleIdx="1" presStyleCnt="17">
        <dgm:presLayoutVars>
          <dgm:bulletEnabled val="1"/>
        </dgm:presLayoutVars>
      </dgm:prSet>
      <dgm:spPr/>
    </dgm:pt>
    <dgm:pt modelId="{F662BE75-5D3A-44C7-A197-9F5D80A92EEE}" type="pres">
      <dgm:prSet presAssocID="{955A2719-DDA8-4860-86E3-9C4410CA4B47}" presName="sibTrans" presStyleLbl="sibTrans2D1" presStyleIdx="0" presStyleCnt="0"/>
      <dgm:spPr/>
    </dgm:pt>
    <dgm:pt modelId="{4CC3E754-ED0B-4ADF-91E3-6393E58C0852}" type="pres">
      <dgm:prSet presAssocID="{5ADE4671-231E-4292-9F1D-8D300376ED06}" presName="compNode" presStyleCnt="0"/>
      <dgm:spPr/>
    </dgm:pt>
    <dgm:pt modelId="{AE47718E-5B59-4625-BC6C-906377F2B4F5}" type="pres">
      <dgm:prSet presAssocID="{5ADE4671-231E-4292-9F1D-8D300376ED06}" presName="pictRect" presStyleLbl="node1" presStyleIdx="2" presStyleCnt="17"/>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E41D2246-9025-47E1-93EB-9E6E47B1F3B0}" type="pres">
      <dgm:prSet presAssocID="{5ADE4671-231E-4292-9F1D-8D300376ED06}" presName="textRect" presStyleLbl="revTx" presStyleIdx="2" presStyleCnt="17">
        <dgm:presLayoutVars>
          <dgm:bulletEnabled val="1"/>
        </dgm:presLayoutVars>
      </dgm:prSet>
      <dgm:spPr/>
    </dgm:pt>
    <dgm:pt modelId="{48162A96-07E8-4AEB-8EB4-3FDBA1CFB27A}" type="pres">
      <dgm:prSet presAssocID="{F374F813-C5C1-4620-A3FF-DAFEEC0BBE25}" presName="sibTrans" presStyleLbl="sibTrans2D1" presStyleIdx="0" presStyleCnt="0"/>
      <dgm:spPr/>
    </dgm:pt>
    <dgm:pt modelId="{0E81E334-68FA-4674-8267-400F49DA674C}" type="pres">
      <dgm:prSet presAssocID="{163648EE-6101-4F89-A7F8-1A97D012D2D1}" presName="compNode" presStyleCnt="0"/>
      <dgm:spPr/>
    </dgm:pt>
    <dgm:pt modelId="{763B0F62-840E-44C2-9753-5A053407F665}" type="pres">
      <dgm:prSet presAssocID="{163648EE-6101-4F89-A7F8-1A97D012D2D1}" presName="pictRect" presStyleLbl="node1" presStyleIdx="3" presStyleCnt="17"/>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 modelId="{1D90006E-C938-482D-91EA-2D90DC82B1DB}" type="pres">
      <dgm:prSet presAssocID="{163648EE-6101-4F89-A7F8-1A97D012D2D1}" presName="textRect" presStyleLbl="revTx" presStyleIdx="3" presStyleCnt="17">
        <dgm:presLayoutVars>
          <dgm:bulletEnabled val="1"/>
        </dgm:presLayoutVars>
      </dgm:prSet>
      <dgm:spPr/>
    </dgm:pt>
    <dgm:pt modelId="{1B2DE5EB-7319-485A-A3C4-03064456FB9A}" type="pres">
      <dgm:prSet presAssocID="{A9A9823E-8625-406D-BCF2-3A5A6C5BD1C3}" presName="sibTrans" presStyleLbl="sibTrans2D1" presStyleIdx="0" presStyleCnt="0"/>
      <dgm:spPr/>
    </dgm:pt>
    <dgm:pt modelId="{9D3FA729-B8E9-4E32-A487-5EC914F3F15D}" type="pres">
      <dgm:prSet presAssocID="{53D59F78-4EB0-4C11-8777-6DBBA9155CEB}" presName="compNode" presStyleCnt="0"/>
      <dgm:spPr/>
    </dgm:pt>
    <dgm:pt modelId="{F35D93D8-3989-4914-8D1E-D835A4461913}" type="pres">
      <dgm:prSet presAssocID="{53D59F78-4EB0-4C11-8777-6DBBA9155CEB}" presName="pictRect" presStyleLbl="node1" presStyleIdx="4" presStyleCnt="17"/>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pt>
    <dgm:pt modelId="{B1BB0D7A-B8F3-4359-BFED-A7924D9AE7D2}" type="pres">
      <dgm:prSet presAssocID="{53D59F78-4EB0-4C11-8777-6DBBA9155CEB}" presName="textRect" presStyleLbl="revTx" presStyleIdx="4" presStyleCnt="17">
        <dgm:presLayoutVars>
          <dgm:bulletEnabled val="1"/>
        </dgm:presLayoutVars>
      </dgm:prSet>
      <dgm:spPr/>
    </dgm:pt>
    <dgm:pt modelId="{A356B63A-BEF4-4B97-AD4F-D387F9C33D64}" type="pres">
      <dgm:prSet presAssocID="{40FCAE99-6E3C-4771-895B-872416C18DB1}" presName="sibTrans" presStyleLbl="sibTrans2D1" presStyleIdx="0" presStyleCnt="0"/>
      <dgm:spPr/>
    </dgm:pt>
    <dgm:pt modelId="{31DCAED0-7394-4977-9D30-97C4241C3AC3}" type="pres">
      <dgm:prSet presAssocID="{601B2BE8-A7DC-4FA7-8DFF-B05E6931F9A2}" presName="compNode" presStyleCnt="0"/>
      <dgm:spPr/>
    </dgm:pt>
    <dgm:pt modelId="{C0A103CE-B978-426C-BC19-CE108D4D533E}" type="pres">
      <dgm:prSet presAssocID="{601B2BE8-A7DC-4FA7-8DFF-B05E6931F9A2}" presName="pictRect" presStyleLbl="node1" presStyleIdx="5" presStyleCnt="17"/>
      <dgm:spPr>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dgm:spPr>
    </dgm:pt>
    <dgm:pt modelId="{3F2934AC-0EE5-46A2-8ED0-5BA5F8D8BDF2}" type="pres">
      <dgm:prSet presAssocID="{601B2BE8-A7DC-4FA7-8DFF-B05E6931F9A2}" presName="textRect" presStyleLbl="revTx" presStyleIdx="5" presStyleCnt="17">
        <dgm:presLayoutVars>
          <dgm:bulletEnabled val="1"/>
        </dgm:presLayoutVars>
      </dgm:prSet>
      <dgm:spPr/>
    </dgm:pt>
    <dgm:pt modelId="{BED07477-A9E5-45F3-8A8B-216BE5F56789}" type="pres">
      <dgm:prSet presAssocID="{F09C67B0-3297-42C8-84BB-99755DC74F8E}" presName="sibTrans" presStyleLbl="sibTrans2D1" presStyleIdx="0" presStyleCnt="0"/>
      <dgm:spPr/>
    </dgm:pt>
    <dgm:pt modelId="{3C6725F3-8F13-4362-9A8E-061448278340}" type="pres">
      <dgm:prSet presAssocID="{CD2C2927-339A-4905-9106-4105936D1831}" presName="compNode" presStyleCnt="0"/>
      <dgm:spPr/>
    </dgm:pt>
    <dgm:pt modelId="{6EAB1559-CA6F-46B8-9CE7-645014F8A3D0}" type="pres">
      <dgm:prSet presAssocID="{CD2C2927-339A-4905-9106-4105936D1831}" presName="pictRect" presStyleLbl="node1" presStyleIdx="6" presStyleCnt="17"/>
      <dgm:spPr>
        <a:blipFill>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dgm:spPr>
    </dgm:pt>
    <dgm:pt modelId="{8251BF57-EC1C-4C97-B01A-E641A3380775}" type="pres">
      <dgm:prSet presAssocID="{CD2C2927-339A-4905-9106-4105936D1831}" presName="textRect" presStyleLbl="revTx" presStyleIdx="6" presStyleCnt="17">
        <dgm:presLayoutVars>
          <dgm:bulletEnabled val="1"/>
        </dgm:presLayoutVars>
      </dgm:prSet>
      <dgm:spPr/>
    </dgm:pt>
    <dgm:pt modelId="{61274FD6-F515-40E0-911B-8F0424EAD58F}" type="pres">
      <dgm:prSet presAssocID="{C4D0CA27-2378-45CE-9FB1-97E9D494474C}" presName="sibTrans" presStyleLbl="sibTrans2D1" presStyleIdx="0" presStyleCnt="0"/>
      <dgm:spPr/>
    </dgm:pt>
    <dgm:pt modelId="{1F8FE7C2-5441-47F8-8C62-6EB93FB42AEF}" type="pres">
      <dgm:prSet presAssocID="{BC3EDECC-2467-4322-9CE3-86685C9FC3C9}" presName="compNode" presStyleCnt="0"/>
      <dgm:spPr/>
    </dgm:pt>
    <dgm:pt modelId="{95399B21-6A82-4E8F-99E7-31FDF1FE93DE}" type="pres">
      <dgm:prSet presAssocID="{BC3EDECC-2467-4322-9CE3-86685C9FC3C9}" presName="pictRect" presStyleLbl="node1" presStyleIdx="7" presStyleCnt="17"/>
      <dgm:spPr>
        <a:blipFill>
          <a:blip xmlns:r="http://schemas.openxmlformats.org/officeDocument/2006/relationships" r:embed="rId8" cstate="screen">
            <a:extLst>
              <a:ext uri="{28A0092B-C50C-407E-A947-70E740481C1C}">
                <a14:useLocalDpi xmlns:a14="http://schemas.microsoft.com/office/drawing/2010/main"/>
              </a:ext>
            </a:extLst>
          </a:blip>
          <a:srcRect/>
          <a:stretch>
            <a:fillRect/>
          </a:stretch>
        </a:blipFill>
      </dgm:spPr>
    </dgm:pt>
    <dgm:pt modelId="{AD0ABD6A-635A-4607-88EC-8805698B6D83}" type="pres">
      <dgm:prSet presAssocID="{BC3EDECC-2467-4322-9CE3-86685C9FC3C9}" presName="textRect" presStyleLbl="revTx" presStyleIdx="7" presStyleCnt="17">
        <dgm:presLayoutVars>
          <dgm:bulletEnabled val="1"/>
        </dgm:presLayoutVars>
      </dgm:prSet>
      <dgm:spPr/>
    </dgm:pt>
    <dgm:pt modelId="{71BED28A-E0C3-4BFE-AAA1-5689BC6C19C2}" type="pres">
      <dgm:prSet presAssocID="{67C4E136-0F5B-43E8-80AF-47CCCEC9E84F}" presName="sibTrans" presStyleLbl="sibTrans2D1" presStyleIdx="0" presStyleCnt="0"/>
      <dgm:spPr/>
    </dgm:pt>
    <dgm:pt modelId="{E442ADD4-CDB4-463C-8130-BE2072FD4F3C}" type="pres">
      <dgm:prSet presAssocID="{5C63A769-B469-4A1F-9189-9B4438BBD01C}" presName="compNode" presStyleCnt="0"/>
      <dgm:spPr/>
    </dgm:pt>
    <dgm:pt modelId="{0BBEA093-CD7E-42C4-BB6B-F46D62B180D0}" type="pres">
      <dgm:prSet presAssocID="{5C63A769-B469-4A1F-9189-9B4438BBD01C}" presName="pictRect" presStyleLbl="node1" presStyleIdx="8" presStyleCnt="17"/>
      <dgm:spPr>
        <a:blipFill>
          <a:blip xmlns:r="http://schemas.openxmlformats.org/officeDocument/2006/relationships" r:embed="rId9" cstate="screen">
            <a:extLst>
              <a:ext uri="{28A0092B-C50C-407E-A947-70E740481C1C}">
                <a14:useLocalDpi xmlns:a14="http://schemas.microsoft.com/office/drawing/2010/main"/>
              </a:ext>
            </a:extLst>
          </a:blip>
          <a:srcRect/>
          <a:stretch>
            <a:fillRect/>
          </a:stretch>
        </a:blipFill>
      </dgm:spPr>
    </dgm:pt>
    <dgm:pt modelId="{DF7290ED-4C20-4D1E-A0E6-89A178CDF55A}" type="pres">
      <dgm:prSet presAssocID="{5C63A769-B469-4A1F-9189-9B4438BBD01C}" presName="textRect" presStyleLbl="revTx" presStyleIdx="8" presStyleCnt="17">
        <dgm:presLayoutVars>
          <dgm:bulletEnabled val="1"/>
        </dgm:presLayoutVars>
      </dgm:prSet>
      <dgm:spPr/>
    </dgm:pt>
    <dgm:pt modelId="{4643ECAE-09BB-4FF1-B82E-B6994394F301}" type="pres">
      <dgm:prSet presAssocID="{E5A2604A-124B-4E62-B31B-DC7E5CC004F6}" presName="sibTrans" presStyleLbl="sibTrans2D1" presStyleIdx="0" presStyleCnt="0"/>
      <dgm:spPr/>
    </dgm:pt>
    <dgm:pt modelId="{86CA56C7-64F1-4B16-93A7-CF4A6F5B92E3}" type="pres">
      <dgm:prSet presAssocID="{8A6647A9-1059-4AA3-82B1-9942469F4C54}" presName="compNode" presStyleCnt="0"/>
      <dgm:spPr/>
    </dgm:pt>
    <dgm:pt modelId="{E7FE6EA6-2049-4A29-987E-FD35BA590F67}" type="pres">
      <dgm:prSet presAssocID="{8A6647A9-1059-4AA3-82B1-9942469F4C54}" presName="pictRect" presStyleLbl="node1" presStyleIdx="9" presStyleCnt="17"/>
      <dgm:spPr>
        <a:blipFill>
          <a:blip xmlns:r="http://schemas.openxmlformats.org/officeDocument/2006/relationships" r:embed="rId10" cstate="screen">
            <a:extLst>
              <a:ext uri="{28A0092B-C50C-407E-A947-70E740481C1C}">
                <a14:useLocalDpi xmlns:a14="http://schemas.microsoft.com/office/drawing/2010/main"/>
              </a:ext>
            </a:extLst>
          </a:blip>
          <a:srcRect/>
          <a:stretch>
            <a:fillRect/>
          </a:stretch>
        </a:blipFill>
      </dgm:spPr>
    </dgm:pt>
    <dgm:pt modelId="{8A77C264-4882-4545-BAFB-5A25C8A55D91}" type="pres">
      <dgm:prSet presAssocID="{8A6647A9-1059-4AA3-82B1-9942469F4C54}" presName="textRect" presStyleLbl="revTx" presStyleIdx="9" presStyleCnt="17">
        <dgm:presLayoutVars>
          <dgm:bulletEnabled val="1"/>
        </dgm:presLayoutVars>
      </dgm:prSet>
      <dgm:spPr/>
    </dgm:pt>
    <dgm:pt modelId="{8369ABDA-EE19-406C-8ACD-CD2E5D09BDD9}" type="pres">
      <dgm:prSet presAssocID="{B01B8160-D98A-4587-B89B-6ACACD4A1A6D}" presName="sibTrans" presStyleLbl="sibTrans2D1" presStyleIdx="0" presStyleCnt="0"/>
      <dgm:spPr/>
    </dgm:pt>
    <dgm:pt modelId="{A3674E8E-5A5D-4318-AADB-44A5CFEE3EDF}" type="pres">
      <dgm:prSet presAssocID="{5B23078B-8755-467E-874E-ABFD03AB47B3}" presName="compNode" presStyleCnt="0"/>
      <dgm:spPr/>
    </dgm:pt>
    <dgm:pt modelId="{52867530-15AE-4F3A-A850-B34835AED7B1}" type="pres">
      <dgm:prSet presAssocID="{5B23078B-8755-467E-874E-ABFD03AB47B3}" presName="pictRect" presStyleLbl="node1" presStyleIdx="10" presStyleCnt="17"/>
      <dgm:spPr>
        <a:blipFill>
          <a:blip xmlns:r="http://schemas.openxmlformats.org/officeDocument/2006/relationships" r:embed="rId11" cstate="screen">
            <a:extLst>
              <a:ext uri="{28A0092B-C50C-407E-A947-70E740481C1C}">
                <a14:useLocalDpi xmlns:a14="http://schemas.microsoft.com/office/drawing/2010/main"/>
              </a:ext>
            </a:extLst>
          </a:blip>
          <a:srcRect/>
          <a:stretch>
            <a:fillRect/>
          </a:stretch>
        </a:blipFill>
      </dgm:spPr>
    </dgm:pt>
    <dgm:pt modelId="{16BFA10F-6ECB-4DA4-B914-51B32EF3A31C}" type="pres">
      <dgm:prSet presAssocID="{5B23078B-8755-467E-874E-ABFD03AB47B3}" presName="textRect" presStyleLbl="revTx" presStyleIdx="10" presStyleCnt="17">
        <dgm:presLayoutVars>
          <dgm:bulletEnabled val="1"/>
        </dgm:presLayoutVars>
      </dgm:prSet>
      <dgm:spPr/>
    </dgm:pt>
    <dgm:pt modelId="{65A92723-6F69-499C-98F6-5FC177DAC257}" type="pres">
      <dgm:prSet presAssocID="{1384BC31-7B99-4520-B4E0-0A98701D1D7F}" presName="sibTrans" presStyleLbl="sibTrans2D1" presStyleIdx="0" presStyleCnt="0"/>
      <dgm:spPr/>
    </dgm:pt>
    <dgm:pt modelId="{B3C8C6B7-9CA8-4E29-AD5D-F9A76C724000}" type="pres">
      <dgm:prSet presAssocID="{3612B366-70C9-429B-A089-1E54EB1D2CC3}" presName="compNode" presStyleCnt="0"/>
      <dgm:spPr/>
    </dgm:pt>
    <dgm:pt modelId="{86DC2EE1-320C-4322-91CB-E242A249D11A}" type="pres">
      <dgm:prSet presAssocID="{3612B366-70C9-429B-A089-1E54EB1D2CC3}" presName="pictRect" presStyleLbl="node1" presStyleIdx="11" presStyleCnt="17"/>
      <dgm:spPr>
        <a:blipFill>
          <a:blip xmlns:r="http://schemas.openxmlformats.org/officeDocument/2006/relationships" r:embed="rId12" cstate="screen">
            <a:extLst>
              <a:ext uri="{28A0092B-C50C-407E-A947-70E740481C1C}">
                <a14:useLocalDpi xmlns:a14="http://schemas.microsoft.com/office/drawing/2010/main"/>
              </a:ext>
            </a:extLst>
          </a:blip>
          <a:srcRect/>
          <a:stretch>
            <a:fillRect/>
          </a:stretch>
        </a:blipFill>
      </dgm:spPr>
    </dgm:pt>
    <dgm:pt modelId="{CAC2E41D-9666-47A1-8D64-E4E32EAA089F}" type="pres">
      <dgm:prSet presAssocID="{3612B366-70C9-429B-A089-1E54EB1D2CC3}" presName="textRect" presStyleLbl="revTx" presStyleIdx="11" presStyleCnt="17">
        <dgm:presLayoutVars>
          <dgm:bulletEnabled val="1"/>
        </dgm:presLayoutVars>
      </dgm:prSet>
      <dgm:spPr/>
    </dgm:pt>
    <dgm:pt modelId="{B19EB37A-2C30-400C-AD73-426FC0379064}" type="pres">
      <dgm:prSet presAssocID="{77A4A091-E3BA-4F63-A2AE-F29F5CB7E69F}" presName="sibTrans" presStyleLbl="sibTrans2D1" presStyleIdx="0" presStyleCnt="0"/>
      <dgm:spPr/>
    </dgm:pt>
    <dgm:pt modelId="{9D84670D-A32E-4809-96B8-4C3F4CFC2C26}" type="pres">
      <dgm:prSet presAssocID="{25C7321B-74E5-4ED0-A1CA-46C141A4652F}" presName="compNode" presStyleCnt="0"/>
      <dgm:spPr/>
    </dgm:pt>
    <dgm:pt modelId="{E49F2B2A-FAC6-4515-89A8-0352D3BB1732}" type="pres">
      <dgm:prSet presAssocID="{25C7321B-74E5-4ED0-A1CA-46C141A4652F}" presName="pictRect" presStyleLbl="node1" presStyleIdx="12" presStyleCnt="17"/>
      <dgm:spPr>
        <a:blipFill>
          <a:blip xmlns:r="http://schemas.openxmlformats.org/officeDocument/2006/relationships" r:embed="rId13" cstate="screen">
            <a:extLst>
              <a:ext uri="{28A0092B-C50C-407E-A947-70E740481C1C}">
                <a14:useLocalDpi xmlns:a14="http://schemas.microsoft.com/office/drawing/2010/main"/>
              </a:ext>
            </a:extLst>
          </a:blip>
          <a:srcRect/>
          <a:stretch>
            <a:fillRect/>
          </a:stretch>
        </a:blipFill>
      </dgm:spPr>
    </dgm:pt>
    <dgm:pt modelId="{DCC9F823-B20D-47E0-AD30-B511CDDD98F2}" type="pres">
      <dgm:prSet presAssocID="{25C7321B-74E5-4ED0-A1CA-46C141A4652F}" presName="textRect" presStyleLbl="revTx" presStyleIdx="12" presStyleCnt="17">
        <dgm:presLayoutVars>
          <dgm:bulletEnabled val="1"/>
        </dgm:presLayoutVars>
      </dgm:prSet>
      <dgm:spPr/>
    </dgm:pt>
    <dgm:pt modelId="{3EAC3A05-CFDE-4096-8C7B-C8D5A5AC69EF}" type="pres">
      <dgm:prSet presAssocID="{F272B014-A734-4F93-AEC5-66A2EDDD6934}" presName="sibTrans" presStyleLbl="sibTrans2D1" presStyleIdx="0" presStyleCnt="0"/>
      <dgm:spPr/>
    </dgm:pt>
    <dgm:pt modelId="{120D58FA-BE44-4A89-A03A-2480AC7D65E8}" type="pres">
      <dgm:prSet presAssocID="{F55AA139-34F3-48F0-B1E7-88699C2D93C9}" presName="compNode" presStyleCnt="0"/>
      <dgm:spPr/>
    </dgm:pt>
    <dgm:pt modelId="{F10463FC-F95E-42E4-85EA-544D0A7EBCBC}" type="pres">
      <dgm:prSet presAssocID="{F55AA139-34F3-48F0-B1E7-88699C2D93C9}" presName="pictRect" presStyleLbl="node1" presStyleIdx="13" presStyleCnt="17"/>
      <dgm:spPr>
        <a:blipFill>
          <a:blip xmlns:r="http://schemas.openxmlformats.org/officeDocument/2006/relationships" r:embed="rId14" cstate="screen">
            <a:extLst>
              <a:ext uri="{28A0092B-C50C-407E-A947-70E740481C1C}">
                <a14:useLocalDpi xmlns:a14="http://schemas.microsoft.com/office/drawing/2010/main"/>
              </a:ext>
            </a:extLst>
          </a:blip>
          <a:srcRect/>
          <a:stretch>
            <a:fillRect/>
          </a:stretch>
        </a:blipFill>
      </dgm:spPr>
    </dgm:pt>
    <dgm:pt modelId="{D4A28D0A-235D-403C-8A90-ACE6BBC2DD22}" type="pres">
      <dgm:prSet presAssocID="{F55AA139-34F3-48F0-B1E7-88699C2D93C9}" presName="textRect" presStyleLbl="revTx" presStyleIdx="13" presStyleCnt="17">
        <dgm:presLayoutVars>
          <dgm:bulletEnabled val="1"/>
        </dgm:presLayoutVars>
      </dgm:prSet>
      <dgm:spPr/>
    </dgm:pt>
    <dgm:pt modelId="{FDEDDE56-E625-45AB-93B7-94FDD4839261}" type="pres">
      <dgm:prSet presAssocID="{3D28429A-8C41-4493-91FF-08C523B02CCA}" presName="sibTrans" presStyleLbl="sibTrans2D1" presStyleIdx="0" presStyleCnt="0"/>
      <dgm:spPr/>
    </dgm:pt>
    <dgm:pt modelId="{C0B9ACB6-CBA5-4735-A4BC-6458F8AD09C6}" type="pres">
      <dgm:prSet presAssocID="{8D81AA54-1C3B-4CB5-9E3B-8BF8FF7F1ED7}" presName="compNode" presStyleCnt="0"/>
      <dgm:spPr/>
    </dgm:pt>
    <dgm:pt modelId="{F3A63414-93D3-47E7-AEC1-DF47F4A25438}" type="pres">
      <dgm:prSet presAssocID="{8D81AA54-1C3B-4CB5-9E3B-8BF8FF7F1ED7}" presName="pictRect" presStyleLbl="node1" presStyleIdx="14" presStyleCnt="17"/>
      <dgm:spPr>
        <a:blipFill>
          <a:blip xmlns:r="http://schemas.openxmlformats.org/officeDocument/2006/relationships" r:embed="rId15" cstate="screen">
            <a:extLst>
              <a:ext uri="{28A0092B-C50C-407E-A947-70E740481C1C}">
                <a14:useLocalDpi xmlns:a14="http://schemas.microsoft.com/office/drawing/2010/main"/>
              </a:ext>
            </a:extLst>
          </a:blip>
          <a:srcRect/>
          <a:stretch>
            <a:fillRect/>
          </a:stretch>
        </a:blipFill>
      </dgm:spPr>
    </dgm:pt>
    <dgm:pt modelId="{9799596C-6AE5-46E2-AE12-AB64CA164528}" type="pres">
      <dgm:prSet presAssocID="{8D81AA54-1C3B-4CB5-9E3B-8BF8FF7F1ED7}" presName="textRect" presStyleLbl="revTx" presStyleIdx="14" presStyleCnt="17">
        <dgm:presLayoutVars>
          <dgm:bulletEnabled val="1"/>
        </dgm:presLayoutVars>
      </dgm:prSet>
      <dgm:spPr/>
    </dgm:pt>
    <dgm:pt modelId="{75D50FFB-C73F-488F-8582-D63F9362085F}" type="pres">
      <dgm:prSet presAssocID="{27A192F4-3276-4367-B376-7A85030B7793}" presName="sibTrans" presStyleLbl="sibTrans2D1" presStyleIdx="0" presStyleCnt="0"/>
      <dgm:spPr/>
    </dgm:pt>
    <dgm:pt modelId="{5BE41CB6-98E4-433D-BF19-9489F9390059}" type="pres">
      <dgm:prSet presAssocID="{A1757AE3-F471-4571-84EE-82A1472BFAE2}" presName="compNode" presStyleCnt="0"/>
      <dgm:spPr/>
    </dgm:pt>
    <dgm:pt modelId="{6E3935DF-B9AE-411C-A557-F55D0A9C2291}" type="pres">
      <dgm:prSet presAssocID="{A1757AE3-F471-4571-84EE-82A1472BFAE2}" presName="pictRect" presStyleLbl="node1" presStyleIdx="15" presStyleCnt="17"/>
      <dgm:spPr>
        <a:blipFill>
          <a:blip xmlns:r="http://schemas.openxmlformats.org/officeDocument/2006/relationships" r:embed="rId16" cstate="screen">
            <a:extLst>
              <a:ext uri="{28A0092B-C50C-407E-A947-70E740481C1C}">
                <a14:useLocalDpi xmlns:a14="http://schemas.microsoft.com/office/drawing/2010/main"/>
              </a:ext>
            </a:extLst>
          </a:blip>
          <a:srcRect/>
          <a:stretch>
            <a:fillRect/>
          </a:stretch>
        </a:blipFill>
      </dgm:spPr>
    </dgm:pt>
    <dgm:pt modelId="{5E9CBC1B-7ED2-4EF7-BB05-1E7213AA49FF}" type="pres">
      <dgm:prSet presAssocID="{A1757AE3-F471-4571-84EE-82A1472BFAE2}" presName="textRect" presStyleLbl="revTx" presStyleIdx="15" presStyleCnt="17">
        <dgm:presLayoutVars>
          <dgm:bulletEnabled val="1"/>
        </dgm:presLayoutVars>
      </dgm:prSet>
      <dgm:spPr/>
    </dgm:pt>
    <dgm:pt modelId="{491052FA-8C19-4721-9598-9795FEB2087D}" type="pres">
      <dgm:prSet presAssocID="{CA7A0118-4481-4FC6-8F3F-88ADB022B9C0}" presName="sibTrans" presStyleLbl="sibTrans2D1" presStyleIdx="0" presStyleCnt="0"/>
      <dgm:spPr/>
    </dgm:pt>
    <dgm:pt modelId="{6153EB6D-EB2B-44E9-B992-CC25FD75D0FD}" type="pres">
      <dgm:prSet presAssocID="{385CCFCD-8B86-48E0-A638-55C880489D04}" presName="compNode" presStyleCnt="0"/>
      <dgm:spPr/>
    </dgm:pt>
    <dgm:pt modelId="{87AB681F-AC1A-44ED-89D5-60E4D66914CF}" type="pres">
      <dgm:prSet presAssocID="{385CCFCD-8B86-48E0-A638-55C880489D04}" presName="pictRect" presStyleLbl="node1" presStyleIdx="16" presStyleCnt="17"/>
      <dgm:spPr>
        <a:blipFill>
          <a:blip xmlns:r="http://schemas.openxmlformats.org/officeDocument/2006/relationships" r:embed="rId17" cstate="screen">
            <a:extLst>
              <a:ext uri="{28A0092B-C50C-407E-A947-70E740481C1C}">
                <a14:useLocalDpi xmlns:a14="http://schemas.microsoft.com/office/drawing/2010/main"/>
              </a:ext>
            </a:extLst>
          </a:blip>
          <a:srcRect/>
          <a:stretch>
            <a:fillRect/>
          </a:stretch>
        </a:blipFill>
      </dgm:spPr>
    </dgm:pt>
    <dgm:pt modelId="{14A32111-7E6E-45A0-97E9-AC4950D2B3AF}" type="pres">
      <dgm:prSet presAssocID="{385CCFCD-8B86-48E0-A638-55C880489D04}" presName="textRect" presStyleLbl="revTx" presStyleIdx="16" presStyleCnt="17">
        <dgm:presLayoutVars>
          <dgm:bulletEnabled val="1"/>
        </dgm:presLayoutVars>
      </dgm:prSet>
      <dgm:spPr/>
    </dgm:pt>
  </dgm:ptLst>
  <dgm:cxnLst>
    <dgm:cxn modelId="{8AB69D00-8FA1-4B85-82E9-4EA46F2DAE53}" srcId="{9AFA0D94-4A5E-4507-9222-2C4DB68E7854}" destId="{5B23078B-8755-467E-874E-ABFD03AB47B3}" srcOrd="10" destOrd="0" parTransId="{E5194C9C-F453-4814-9D26-84CE2D005C1E}" sibTransId="{1384BC31-7B99-4520-B4E0-0A98701D1D7F}"/>
    <dgm:cxn modelId="{3361C602-8B0F-4ED3-A86E-AB7315E82657}" srcId="{9AFA0D94-4A5E-4507-9222-2C4DB68E7854}" destId="{53D59F78-4EB0-4C11-8777-6DBBA9155CEB}" srcOrd="4" destOrd="0" parTransId="{BFE9D1C2-96F5-4FCA-B5C9-70BFE03B1403}" sibTransId="{40FCAE99-6E3C-4771-895B-872416C18DB1}"/>
    <dgm:cxn modelId="{8F57FF10-2CE7-4BEB-B5A9-AA75ADAB2BB4}" srcId="{9AFA0D94-4A5E-4507-9222-2C4DB68E7854}" destId="{10372F02-07A4-462E-AB95-9A9CB66097FE}" srcOrd="0" destOrd="0" parTransId="{498B16EB-5B70-413D-9DEF-91031D670B91}" sibTransId="{A3CB0F3D-9757-4D7B-9789-4A8EB055DC64}"/>
    <dgm:cxn modelId="{E33E5611-0E9F-4C00-9659-628366D125DA}" srcId="{9AFA0D94-4A5E-4507-9222-2C4DB68E7854}" destId="{25C7321B-74E5-4ED0-A1CA-46C141A4652F}" srcOrd="12" destOrd="0" parTransId="{FD152D9A-D604-4B1D-A56A-24D5499427D6}" sibTransId="{F272B014-A734-4F93-AEC5-66A2EDDD6934}"/>
    <dgm:cxn modelId="{389EB014-07E6-4837-B445-BCAA673DBC65}" type="presOf" srcId="{A3CB0F3D-9757-4D7B-9789-4A8EB055DC64}" destId="{661E37AB-C119-4347-934B-A492E391CC1A}" srcOrd="0" destOrd="0" presId="urn:microsoft.com/office/officeart/2005/8/layout/pList1"/>
    <dgm:cxn modelId="{EA35CF16-2DE2-482B-98C1-729CB2AFB733}" type="presOf" srcId="{1384BC31-7B99-4520-B4E0-0A98701D1D7F}" destId="{65A92723-6F69-499C-98F6-5FC177DAC257}" srcOrd="0" destOrd="0" presId="urn:microsoft.com/office/officeart/2005/8/layout/pList1"/>
    <dgm:cxn modelId="{BB6F511A-D2B1-4B75-A807-456173BF8452}" type="presOf" srcId="{A1757AE3-F471-4571-84EE-82A1472BFAE2}" destId="{5E9CBC1B-7ED2-4EF7-BB05-1E7213AA49FF}" srcOrd="0" destOrd="0" presId="urn:microsoft.com/office/officeart/2005/8/layout/pList1"/>
    <dgm:cxn modelId="{C7307B1B-3787-415A-80FD-57EEE0741C3D}" type="presOf" srcId="{B0955F4C-226B-4EBC-8DE5-B6CEBB0B79DD}" destId="{5F49A45C-CAD9-4E11-9C83-92BC1187A7EA}" srcOrd="0" destOrd="0" presId="urn:microsoft.com/office/officeart/2005/8/layout/pList1"/>
    <dgm:cxn modelId="{D000E322-C8A4-4395-BF2D-873E917F3966}" type="presOf" srcId="{53D59F78-4EB0-4C11-8777-6DBBA9155CEB}" destId="{B1BB0D7A-B8F3-4359-BFED-A7924D9AE7D2}" srcOrd="0" destOrd="0" presId="urn:microsoft.com/office/officeart/2005/8/layout/pList1"/>
    <dgm:cxn modelId="{493FEA23-3341-4AF0-B3F4-9F69BD9667BA}" type="presOf" srcId="{5ADE4671-231E-4292-9F1D-8D300376ED06}" destId="{E41D2246-9025-47E1-93EB-9E6E47B1F3B0}" srcOrd="0" destOrd="0" presId="urn:microsoft.com/office/officeart/2005/8/layout/pList1"/>
    <dgm:cxn modelId="{666DD829-81AD-49BB-A49A-9CD7B604306C}" type="presOf" srcId="{5B23078B-8755-467E-874E-ABFD03AB47B3}" destId="{16BFA10F-6ECB-4DA4-B914-51B32EF3A31C}" srcOrd="0" destOrd="0" presId="urn:microsoft.com/office/officeart/2005/8/layout/pList1"/>
    <dgm:cxn modelId="{C09AE632-9B8D-4C97-92D1-AFDDA5EDEA4C}" type="presOf" srcId="{3D28429A-8C41-4493-91FF-08C523B02CCA}" destId="{FDEDDE56-E625-45AB-93B7-94FDD4839261}" srcOrd="0" destOrd="0" presId="urn:microsoft.com/office/officeart/2005/8/layout/pList1"/>
    <dgm:cxn modelId="{332F0E40-2C56-4424-922C-4273D2C9D223}" type="presOf" srcId="{F55AA139-34F3-48F0-B1E7-88699C2D93C9}" destId="{D4A28D0A-235D-403C-8A90-ACE6BBC2DD22}" srcOrd="0" destOrd="0" presId="urn:microsoft.com/office/officeart/2005/8/layout/pList1"/>
    <dgm:cxn modelId="{BC77465C-AE5B-4B66-A6D6-B6DE37A8D26F}" type="presOf" srcId="{955A2719-DDA8-4860-86E3-9C4410CA4B47}" destId="{F662BE75-5D3A-44C7-A197-9F5D80A92EEE}" srcOrd="0" destOrd="0" presId="urn:microsoft.com/office/officeart/2005/8/layout/pList1"/>
    <dgm:cxn modelId="{BD7CA246-38F9-4506-BA44-D3C73B25BE7A}" srcId="{9AFA0D94-4A5E-4507-9222-2C4DB68E7854}" destId="{601B2BE8-A7DC-4FA7-8DFF-B05E6931F9A2}" srcOrd="5" destOrd="0" parTransId="{57825DF1-BD74-4618-A903-71A0EE605DE7}" sibTransId="{F09C67B0-3297-42C8-84BB-99755DC74F8E}"/>
    <dgm:cxn modelId="{AF79606A-716A-4E9D-AF34-7FE59B6B22AA}" srcId="{9AFA0D94-4A5E-4507-9222-2C4DB68E7854}" destId="{5ADE4671-231E-4292-9F1D-8D300376ED06}" srcOrd="2" destOrd="0" parTransId="{8B6C27D0-B805-4195-AB84-F95CE4456186}" sibTransId="{F374F813-C5C1-4620-A3FF-DAFEEC0BBE25}"/>
    <dgm:cxn modelId="{E479486A-F29F-43A3-A53B-8D3333B72164}" type="presOf" srcId="{E5A2604A-124B-4E62-B31B-DC7E5CC004F6}" destId="{4643ECAE-09BB-4FF1-B82E-B6994394F301}" srcOrd="0" destOrd="0" presId="urn:microsoft.com/office/officeart/2005/8/layout/pList1"/>
    <dgm:cxn modelId="{4AACF96B-1EFE-4C17-BAE0-F33AFB68EA7B}" srcId="{9AFA0D94-4A5E-4507-9222-2C4DB68E7854}" destId="{F55AA139-34F3-48F0-B1E7-88699C2D93C9}" srcOrd="13" destOrd="0" parTransId="{ECC5ADDA-A13B-49B4-865C-7C3F57C78AF3}" sibTransId="{3D28429A-8C41-4493-91FF-08C523B02CCA}"/>
    <dgm:cxn modelId="{5158CB4F-D9A9-401E-A03F-51F4A740859E}" type="presOf" srcId="{8D81AA54-1C3B-4CB5-9E3B-8BF8FF7F1ED7}" destId="{9799596C-6AE5-46E2-AE12-AB64CA164528}" srcOrd="0" destOrd="0" presId="urn:microsoft.com/office/officeart/2005/8/layout/pList1"/>
    <dgm:cxn modelId="{695C0F59-9AC9-4512-8E05-2EDFDD7496AB}" srcId="{9AFA0D94-4A5E-4507-9222-2C4DB68E7854}" destId="{163648EE-6101-4F89-A7F8-1A97D012D2D1}" srcOrd="3" destOrd="0" parTransId="{6603B0EF-A50A-4079-966C-8020E3D23461}" sibTransId="{A9A9823E-8625-406D-BCF2-3A5A6C5BD1C3}"/>
    <dgm:cxn modelId="{64252C59-82BE-4839-AA6A-4369C98C055F}" type="presOf" srcId="{CA7A0118-4481-4FC6-8F3F-88ADB022B9C0}" destId="{491052FA-8C19-4721-9598-9795FEB2087D}" srcOrd="0" destOrd="0" presId="urn:microsoft.com/office/officeart/2005/8/layout/pList1"/>
    <dgm:cxn modelId="{658D0082-2CD9-49EF-ACEE-C5A44FB1C489}" type="presOf" srcId="{10372F02-07A4-462E-AB95-9A9CB66097FE}" destId="{6FDA4501-74E3-4848-9C72-CE287E07C600}" srcOrd="0" destOrd="0" presId="urn:microsoft.com/office/officeart/2005/8/layout/pList1"/>
    <dgm:cxn modelId="{E0445A84-3BE0-4D18-9DC1-D514D009B2FD}" type="presOf" srcId="{C4D0CA27-2378-45CE-9FB1-97E9D494474C}" destId="{61274FD6-F515-40E0-911B-8F0424EAD58F}" srcOrd="0" destOrd="0" presId="urn:microsoft.com/office/officeart/2005/8/layout/pList1"/>
    <dgm:cxn modelId="{76C9EE87-0EE4-4CB4-8216-BC826A032DAC}" type="presOf" srcId="{163648EE-6101-4F89-A7F8-1A97D012D2D1}" destId="{1D90006E-C938-482D-91EA-2D90DC82B1DB}" srcOrd="0" destOrd="0" presId="urn:microsoft.com/office/officeart/2005/8/layout/pList1"/>
    <dgm:cxn modelId="{0B648288-B10E-42EB-BDB7-1A130BAD6B73}" srcId="{9AFA0D94-4A5E-4507-9222-2C4DB68E7854}" destId="{8A6647A9-1059-4AA3-82B1-9942469F4C54}" srcOrd="9" destOrd="0" parTransId="{9694A461-8634-4E56-A696-4FE2B69DE1D9}" sibTransId="{B01B8160-D98A-4587-B89B-6ACACD4A1A6D}"/>
    <dgm:cxn modelId="{6875498A-99CC-445E-BB5A-343A902888B1}" type="presOf" srcId="{BC3EDECC-2467-4322-9CE3-86685C9FC3C9}" destId="{AD0ABD6A-635A-4607-88EC-8805698B6D83}" srcOrd="0" destOrd="0" presId="urn:microsoft.com/office/officeart/2005/8/layout/pList1"/>
    <dgm:cxn modelId="{0AE00991-0414-44F5-BD5A-466D3AD8345A}" type="presOf" srcId="{9AFA0D94-4A5E-4507-9222-2C4DB68E7854}" destId="{D714D3E3-4CF1-4054-B1E1-E7FA42EF2079}" srcOrd="0" destOrd="0" presId="urn:microsoft.com/office/officeart/2005/8/layout/pList1"/>
    <dgm:cxn modelId="{429BA897-318D-4A2E-A49A-B4F7B28A098F}" type="presOf" srcId="{8A6647A9-1059-4AA3-82B1-9942469F4C54}" destId="{8A77C264-4882-4545-BAFB-5A25C8A55D91}" srcOrd="0" destOrd="0" presId="urn:microsoft.com/office/officeart/2005/8/layout/pList1"/>
    <dgm:cxn modelId="{B519099E-5BBA-42EF-8057-F24D1F9594D0}" srcId="{9AFA0D94-4A5E-4507-9222-2C4DB68E7854}" destId="{CD2C2927-339A-4905-9106-4105936D1831}" srcOrd="6" destOrd="0" parTransId="{1C066234-A9EB-41EC-B416-2AC08A566CB2}" sibTransId="{C4D0CA27-2378-45CE-9FB1-97E9D494474C}"/>
    <dgm:cxn modelId="{587883A3-D975-46D7-84D8-9AE8C0A8F83C}" type="presOf" srcId="{67C4E136-0F5B-43E8-80AF-47CCCEC9E84F}" destId="{71BED28A-E0C3-4BFE-AAA1-5689BC6C19C2}" srcOrd="0" destOrd="0" presId="urn:microsoft.com/office/officeart/2005/8/layout/pList1"/>
    <dgm:cxn modelId="{19F67AA4-3A62-42FF-AB41-4B65FB8B7EBD}" type="presOf" srcId="{27A192F4-3276-4367-B376-7A85030B7793}" destId="{75D50FFB-C73F-488F-8582-D63F9362085F}" srcOrd="0" destOrd="0" presId="urn:microsoft.com/office/officeart/2005/8/layout/pList1"/>
    <dgm:cxn modelId="{39E4ADA5-B06E-498F-875C-452E86F7271A}" type="presOf" srcId="{77A4A091-E3BA-4F63-A2AE-F29F5CB7E69F}" destId="{B19EB37A-2C30-400C-AD73-426FC0379064}" srcOrd="0" destOrd="0" presId="urn:microsoft.com/office/officeart/2005/8/layout/pList1"/>
    <dgm:cxn modelId="{4C5847A8-AD85-4A12-9420-D846B1CCA59A}" srcId="{9AFA0D94-4A5E-4507-9222-2C4DB68E7854}" destId="{BC3EDECC-2467-4322-9CE3-86685C9FC3C9}" srcOrd="7" destOrd="0" parTransId="{8A6D93B0-101A-4D60-AA42-3AEBF9F4CAC3}" sibTransId="{67C4E136-0F5B-43E8-80AF-47CCCEC9E84F}"/>
    <dgm:cxn modelId="{885E0BAB-3DB4-432E-86BB-C1BBC36812B1}" type="presOf" srcId="{385CCFCD-8B86-48E0-A638-55C880489D04}" destId="{14A32111-7E6E-45A0-97E9-AC4950D2B3AF}" srcOrd="0" destOrd="0" presId="urn:microsoft.com/office/officeart/2005/8/layout/pList1"/>
    <dgm:cxn modelId="{E82C26B6-81A2-4D41-93AE-7668CB67A099}" type="presOf" srcId="{A9A9823E-8625-406D-BCF2-3A5A6C5BD1C3}" destId="{1B2DE5EB-7319-485A-A3C4-03064456FB9A}" srcOrd="0" destOrd="0" presId="urn:microsoft.com/office/officeart/2005/8/layout/pList1"/>
    <dgm:cxn modelId="{5B685DC6-F955-4BAE-93DB-7F609F97C439}" srcId="{9AFA0D94-4A5E-4507-9222-2C4DB68E7854}" destId="{8D81AA54-1C3B-4CB5-9E3B-8BF8FF7F1ED7}" srcOrd="14" destOrd="0" parTransId="{92EABA9D-F951-4A42-AB22-258C7309601B}" sibTransId="{27A192F4-3276-4367-B376-7A85030B7793}"/>
    <dgm:cxn modelId="{7D8CC8CC-0220-4297-9732-09F2A64C033B}" type="presOf" srcId="{F09C67B0-3297-42C8-84BB-99755DC74F8E}" destId="{BED07477-A9E5-45F3-8A8B-216BE5F56789}" srcOrd="0" destOrd="0" presId="urn:microsoft.com/office/officeart/2005/8/layout/pList1"/>
    <dgm:cxn modelId="{163D9ECD-7294-430A-8BDE-F2B60E67481F}" srcId="{9AFA0D94-4A5E-4507-9222-2C4DB68E7854}" destId="{B0955F4C-226B-4EBC-8DE5-B6CEBB0B79DD}" srcOrd="1" destOrd="0" parTransId="{48527BE1-721D-4FD1-A5B4-EA2CC5474C10}" sibTransId="{955A2719-DDA8-4860-86E3-9C4410CA4B47}"/>
    <dgm:cxn modelId="{DF33E0CF-B5F5-4947-8792-940D326DCB33}" srcId="{9AFA0D94-4A5E-4507-9222-2C4DB68E7854}" destId="{A1757AE3-F471-4571-84EE-82A1472BFAE2}" srcOrd="15" destOrd="0" parTransId="{0C0CF535-257A-4E21-9023-F056107AAF43}" sibTransId="{CA7A0118-4481-4FC6-8F3F-88ADB022B9C0}"/>
    <dgm:cxn modelId="{A17974D2-5FB7-40DA-BC76-2C2034A4EE5C}" type="presOf" srcId="{5C63A769-B469-4A1F-9189-9B4438BBD01C}" destId="{DF7290ED-4C20-4D1E-A0E6-89A178CDF55A}" srcOrd="0" destOrd="0" presId="urn:microsoft.com/office/officeart/2005/8/layout/pList1"/>
    <dgm:cxn modelId="{9DCF9FD4-CD53-4186-8C05-ABE7129D24BC}" type="presOf" srcId="{F272B014-A734-4F93-AEC5-66A2EDDD6934}" destId="{3EAC3A05-CFDE-4096-8C7B-C8D5A5AC69EF}" srcOrd="0" destOrd="0" presId="urn:microsoft.com/office/officeart/2005/8/layout/pList1"/>
    <dgm:cxn modelId="{7279B7D7-4D2F-494E-9611-4EFF00B35023}" srcId="{9AFA0D94-4A5E-4507-9222-2C4DB68E7854}" destId="{385CCFCD-8B86-48E0-A638-55C880489D04}" srcOrd="16" destOrd="0" parTransId="{759B1636-CD48-499F-9AC5-AA0A9B07FFF0}" sibTransId="{0C4AE07A-CB17-4FEF-A855-0C9032C70601}"/>
    <dgm:cxn modelId="{2E6EC7DD-A150-4B92-A44C-FF20E022CF7A}" type="presOf" srcId="{F374F813-C5C1-4620-A3FF-DAFEEC0BBE25}" destId="{48162A96-07E8-4AEB-8EB4-3FDBA1CFB27A}" srcOrd="0" destOrd="0" presId="urn:microsoft.com/office/officeart/2005/8/layout/pList1"/>
    <dgm:cxn modelId="{9C2B82E4-3DE4-4F57-8E65-077E79A8F928}" type="presOf" srcId="{3612B366-70C9-429B-A089-1E54EB1D2CC3}" destId="{CAC2E41D-9666-47A1-8D64-E4E32EAA089F}" srcOrd="0" destOrd="0" presId="urn:microsoft.com/office/officeart/2005/8/layout/pList1"/>
    <dgm:cxn modelId="{E0952AEB-E8BA-44F7-9318-4FA76127CAD5}" type="presOf" srcId="{40FCAE99-6E3C-4771-895B-872416C18DB1}" destId="{A356B63A-BEF4-4B97-AD4F-D387F9C33D64}" srcOrd="0" destOrd="0" presId="urn:microsoft.com/office/officeart/2005/8/layout/pList1"/>
    <dgm:cxn modelId="{1E0CEBF1-B7BB-4B95-A91B-A40CC14246DF}" srcId="{9AFA0D94-4A5E-4507-9222-2C4DB68E7854}" destId="{5C63A769-B469-4A1F-9189-9B4438BBD01C}" srcOrd="8" destOrd="0" parTransId="{426C6998-456B-4CDB-84AF-B1F5BAA981BD}" sibTransId="{E5A2604A-124B-4E62-B31B-DC7E5CC004F6}"/>
    <dgm:cxn modelId="{4B5CCFF3-D00B-4E73-9671-BA4E302643D3}" type="presOf" srcId="{25C7321B-74E5-4ED0-A1CA-46C141A4652F}" destId="{DCC9F823-B20D-47E0-AD30-B511CDDD98F2}" srcOrd="0" destOrd="0" presId="urn:microsoft.com/office/officeart/2005/8/layout/pList1"/>
    <dgm:cxn modelId="{8B8742F5-C25D-444C-B46E-1EF74E6C849A}" type="presOf" srcId="{601B2BE8-A7DC-4FA7-8DFF-B05E6931F9A2}" destId="{3F2934AC-0EE5-46A2-8ED0-5BA5F8D8BDF2}" srcOrd="0" destOrd="0" presId="urn:microsoft.com/office/officeart/2005/8/layout/pList1"/>
    <dgm:cxn modelId="{4819C8FB-111D-4B5F-9417-527484E6EFF4}" type="presOf" srcId="{B01B8160-D98A-4587-B89B-6ACACD4A1A6D}" destId="{8369ABDA-EE19-406C-8ACD-CD2E5D09BDD9}" srcOrd="0" destOrd="0" presId="urn:microsoft.com/office/officeart/2005/8/layout/pList1"/>
    <dgm:cxn modelId="{13C11BFC-B72D-4AFA-BBC8-8BD0335E9C1E}" type="presOf" srcId="{CD2C2927-339A-4905-9106-4105936D1831}" destId="{8251BF57-EC1C-4C97-B01A-E641A3380775}" srcOrd="0" destOrd="0" presId="urn:microsoft.com/office/officeart/2005/8/layout/pList1"/>
    <dgm:cxn modelId="{C12090FD-29C6-4053-B4B3-6E1FAF738CD7}" srcId="{9AFA0D94-4A5E-4507-9222-2C4DB68E7854}" destId="{3612B366-70C9-429B-A089-1E54EB1D2CC3}" srcOrd="11" destOrd="0" parTransId="{3B6F9181-B1FA-4772-85B8-6C3F8F87800B}" sibTransId="{77A4A091-E3BA-4F63-A2AE-F29F5CB7E69F}"/>
    <dgm:cxn modelId="{34B65146-10DD-4157-87CA-3E8BDDAFB3A3}" type="presParOf" srcId="{D714D3E3-4CF1-4054-B1E1-E7FA42EF2079}" destId="{D047F330-9594-4946-9F5A-38D74D437D7B}" srcOrd="0" destOrd="0" presId="urn:microsoft.com/office/officeart/2005/8/layout/pList1"/>
    <dgm:cxn modelId="{BCCCAC7E-FA83-4AA7-A1D4-0DB13873F3EC}" type="presParOf" srcId="{D047F330-9594-4946-9F5A-38D74D437D7B}" destId="{DF58F5F4-DCAE-4783-8E23-4FDE04C7D142}" srcOrd="0" destOrd="0" presId="urn:microsoft.com/office/officeart/2005/8/layout/pList1"/>
    <dgm:cxn modelId="{E6609CA8-A854-49DB-9521-46CE25348A34}" type="presParOf" srcId="{D047F330-9594-4946-9F5A-38D74D437D7B}" destId="{6FDA4501-74E3-4848-9C72-CE287E07C600}" srcOrd="1" destOrd="0" presId="urn:microsoft.com/office/officeart/2005/8/layout/pList1"/>
    <dgm:cxn modelId="{931A8701-E887-4D44-9F90-6E656F5C3C4C}" type="presParOf" srcId="{D714D3E3-4CF1-4054-B1E1-E7FA42EF2079}" destId="{661E37AB-C119-4347-934B-A492E391CC1A}" srcOrd="1" destOrd="0" presId="urn:microsoft.com/office/officeart/2005/8/layout/pList1"/>
    <dgm:cxn modelId="{751B660A-2D84-4ED4-963B-EBD68EE90FB4}" type="presParOf" srcId="{D714D3E3-4CF1-4054-B1E1-E7FA42EF2079}" destId="{81A9B97C-7AD7-46AF-9CA1-033B4CA1E01F}" srcOrd="2" destOrd="0" presId="urn:microsoft.com/office/officeart/2005/8/layout/pList1"/>
    <dgm:cxn modelId="{F77EB82E-8402-4A3E-AC6C-0C477BF8598F}" type="presParOf" srcId="{81A9B97C-7AD7-46AF-9CA1-033B4CA1E01F}" destId="{68D1A124-670E-4E4E-B470-FF17AC5DE7DB}" srcOrd="0" destOrd="0" presId="urn:microsoft.com/office/officeart/2005/8/layout/pList1"/>
    <dgm:cxn modelId="{3F991AD1-CD09-4958-B067-A0F7844C1267}" type="presParOf" srcId="{81A9B97C-7AD7-46AF-9CA1-033B4CA1E01F}" destId="{5F49A45C-CAD9-4E11-9C83-92BC1187A7EA}" srcOrd="1" destOrd="0" presId="urn:microsoft.com/office/officeart/2005/8/layout/pList1"/>
    <dgm:cxn modelId="{DA7B1050-1216-431C-B632-3F99AB8C09E7}" type="presParOf" srcId="{D714D3E3-4CF1-4054-B1E1-E7FA42EF2079}" destId="{F662BE75-5D3A-44C7-A197-9F5D80A92EEE}" srcOrd="3" destOrd="0" presId="urn:microsoft.com/office/officeart/2005/8/layout/pList1"/>
    <dgm:cxn modelId="{103AF4F7-A8DB-46F2-BDF5-A21D45CDC216}" type="presParOf" srcId="{D714D3E3-4CF1-4054-B1E1-E7FA42EF2079}" destId="{4CC3E754-ED0B-4ADF-91E3-6393E58C0852}" srcOrd="4" destOrd="0" presId="urn:microsoft.com/office/officeart/2005/8/layout/pList1"/>
    <dgm:cxn modelId="{CDD366FD-5290-4A88-BC89-E3A8DD4B4FCD}" type="presParOf" srcId="{4CC3E754-ED0B-4ADF-91E3-6393E58C0852}" destId="{AE47718E-5B59-4625-BC6C-906377F2B4F5}" srcOrd="0" destOrd="0" presId="urn:microsoft.com/office/officeart/2005/8/layout/pList1"/>
    <dgm:cxn modelId="{69614437-C3E6-4E5F-BECC-B14E41C3A266}" type="presParOf" srcId="{4CC3E754-ED0B-4ADF-91E3-6393E58C0852}" destId="{E41D2246-9025-47E1-93EB-9E6E47B1F3B0}" srcOrd="1" destOrd="0" presId="urn:microsoft.com/office/officeart/2005/8/layout/pList1"/>
    <dgm:cxn modelId="{711E0019-FE09-464E-8C23-9906EA7B3897}" type="presParOf" srcId="{D714D3E3-4CF1-4054-B1E1-E7FA42EF2079}" destId="{48162A96-07E8-4AEB-8EB4-3FDBA1CFB27A}" srcOrd="5" destOrd="0" presId="urn:microsoft.com/office/officeart/2005/8/layout/pList1"/>
    <dgm:cxn modelId="{2C363980-D588-4952-8AE1-CEF3624C305E}" type="presParOf" srcId="{D714D3E3-4CF1-4054-B1E1-E7FA42EF2079}" destId="{0E81E334-68FA-4674-8267-400F49DA674C}" srcOrd="6" destOrd="0" presId="urn:microsoft.com/office/officeart/2005/8/layout/pList1"/>
    <dgm:cxn modelId="{E158A1AA-EB8C-46D5-949A-30CB4D91EAB7}" type="presParOf" srcId="{0E81E334-68FA-4674-8267-400F49DA674C}" destId="{763B0F62-840E-44C2-9753-5A053407F665}" srcOrd="0" destOrd="0" presId="urn:microsoft.com/office/officeart/2005/8/layout/pList1"/>
    <dgm:cxn modelId="{6C604D34-D5A5-49B0-B910-8F9B623F1966}" type="presParOf" srcId="{0E81E334-68FA-4674-8267-400F49DA674C}" destId="{1D90006E-C938-482D-91EA-2D90DC82B1DB}" srcOrd="1" destOrd="0" presId="urn:microsoft.com/office/officeart/2005/8/layout/pList1"/>
    <dgm:cxn modelId="{F420CDE7-DB5B-481B-B481-B2F36C2BDCB7}" type="presParOf" srcId="{D714D3E3-4CF1-4054-B1E1-E7FA42EF2079}" destId="{1B2DE5EB-7319-485A-A3C4-03064456FB9A}" srcOrd="7" destOrd="0" presId="urn:microsoft.com/office/officeart/2005/8/layout/pList1"/>
    <dgm:cxn modelId="{753DF7D9-A8C6-48DD-BD9D-89B7A251B58A}" type="presParOf" srcId="{D714D3E3-4CF1-4054-B1E1-E7FA42EF2079}" destId="{9D3FA729-B8E9-4E32-A487-5EC914F3F15D}" srcOrd="8" destOrd="0" presId="urn:microsoft.com/office/officeart/2005/8/layout/pList1"/>
    <dgm:cxn modelId="{2E5E736A-2DFC-41E6-993C-320F0AD5BABE}" type="presParOf" srcId="{9D3FA729-B8E9-4E32-A487-5EC914F3F15D}" destId="{F35D93D8-3989-4914-8D1E-D835A4461913}" srcOrd="0" destOrd="0" presId="urn:microsoft.com/office/officeart/2005/8/layout/pList1"/>
    <dgm:cxn modelId="{6B800F51-D11D-4218-B36B-48CD99E28C88}" type="presParOf" srcId="{9D3FA729-B8E9-4E32-A487-5EC914F3F15D}" destId="{B1BB0D7A-B8F3-4359-BFED-A7924D9AE7D2}" srcOrd="1" destOrd="0" presId="urn:microsoft.com/office/officeart/2005/8/layout/pList1"/>
    <dgm:cxn modelId="{DD5A523B-1261-4FD1-BC87-9D15EBC4C4DF}" type="presParOf" srcId="{D714D3E3-4CF1-4054-B1E1-E7FA42EF2079}" destId="{A356B63A-BEF4-4B97-AD4F-D387F9C33D64}" srcOrd="9" destOrd="0" presId="urn:microsoft.com/office/officeart/2005/8/layout/pList1"/>
    <dgm:cxn modelId="{12D4071E-D41C-484F-A64B-EA17143C4CA1}" type="presParOf" srcId="{D714D3E3-4CF1-4054-B1E1-E7FA42EF2079}" destId="{31DCAED0-7394-4977-9D30-97C4241C3AC3}" srcOrd="10" destOrd="0" presId="urn:microsoft.com/office/officeart/2005/8/layout/pList1"/>
    <dgm:cxn modelId="{5CE32C6D-0A49-4355-916A-B2B8D48AD998}" type="presParOf" srcId="{31DCAED0-7394-4977-9D30-97C4241C3AC3}" destId="{C0A103CE-B978-426C-BC19-CE108D4D533E}" srcOrd="0" destOrd="0" presId="urn:microsoft.com/office/officeart/2005/8/layout/pList1"/>
    <dgm:cxn modelId="{699D51F0-902E-404C-96CA-BD4BCDB3F990}" type="presParOf" srcId="{31DCAED0-7394-4977-9D30-97C4241C3AC3}" destId="{3F2934AC-0EE5-46A2-8ED0-5BA5F8D8BDF2}" srcOrd="1" destOrd="0" presId="urn:microsoft.com/office/officeart/2005/8/layout/pList1"/>
    <dgm:cxn modelId="{21F6D780-AC08-46B7-A85D-F070EC866D34}" type="presParOf" srcId="{D714D3E3-4CF1-4054-B1E1-E7FA42EF2079}" destId="{BED07477-A9E5-45F3-8A8B-216BE5F56789}" srcOrd="11" destOrd="0" presId="urn:microsoft.com/office/officeart/2005/8/layout/pList1"/>
    <dgm:cxn modelId="{570B697B-7307-41D0-8983-D11CDE5B82AA}" type="presParOf" srcId="{D714D3E3-4CF1-4054-B1E1-E7FA42EF2079}" destId="{3C6725F3-8F13-4362-9A8E-061448278340}" srcOrd="12" destOrd="0" presId="urn:microsoft.com/office/officeart/2005/8/layout/pList1"/>
    <dgm:cxn modelId="{F2E5F955-B929-4AE1-9C26-ED645966D089}" type="presParOf" srcId="{3C6725F3-8F13-4362-9A8E-061448278340}" destId="{6EAB1559-CA6F-46B8-9CE7-645014F8A3D0}" srcOrd="0" destOrd="0" presId="urn:microsoft.com/office/officeart/2005/8/layout/pList1"/>
    <dgm:cxn modelId="{5EBB4890-9FCE-428A-8D50-ACAB62B24DE9}" type="presParOf" srcId="{3C6725F3-8F13-4362-9A8E-061448278340}" destId="{8251BF57-EC1C-4C97-B01A-E641A3380775}" srcOrd="1" destOrd="0" presId="urn:microsoft.com/office/officeart/2005/8/layout/pList1"/>
    <dgm:cxn modelId="{0D594B41-BF34-4D72-90F2-9AF900543F0E}" type="presParOf" srcId="{D714D3E3-4CF1-4054-B1E1-E7FA42EF2079}" destId="{61274FD6-F515-40E0-911B-8F0424EAD58F}" srcOrd="13" destOrd="0" presId="urn:microsoft.com/office/officeart/2005/8/layout/pList1"/>
    <dgm:cxn modelId="{E56E3A7D-1E8B-4C29-9BD0-C4F88B9D4A3F}" type="presParOf" srcId="{D714D3E3-4CF1-4054-B1E1-E7FA42EF2079}" destId="{1F8FE7C2-5441-47F8-8C62-6EB93FB42AEF}" srcOrd="14" destOrd="0" presId="urn:microsoft.com/office/officeart/2005/8/layout/pList1"/>
    <dgm:cxn modelId="{899DB0FC-D8C0-488E-978A-F69373D759BF}" type="presParOf" srcId="{1F8FE7C2-5441-47F8-8C62-6EB93FB42AEF}" destId="{95399B21-6A82-4E8F-99E7-31FDF1FE93DE}" srcOrd="0" destOrd="0" presId="urn:microsoft.com/office/officeart/2005/8/layout/pList1"/>
    <dgm:cxn modelId="{452761B6-34F6-443B-B63D-FE9521C245F8}" type="presParOf" srcId="{1F8FE7C2-5441-47F8-8C62-6EB93FB42AEF}" destId="{AD0ABD6A-635A-4607-88EC-8805698B6D83}" srcOrd="1" destOrd="0" presId="urn:microsoft.com/office/officeart/2005/8/layout/pList1"/>
    <dgm:cxn modelId="{ED7696BE-8CE5-4BAF-AB07-DB7BAA73E7CA}" type="presParOf" srcId="{D714D3E3-4CF1-4054-B1E1-E7FA42EF2079}" destId="{71BED28A-E0C3-4BFE-AAA1-5689BC6C19C2}" srcOrd="15" destOrd="0" presId="urn:microsoft.com/office/officeart/2005/8/layout/pList1"/>
    <dgm:cxn modelId="{039DD10D-7CC7-4E19-9236-1A75B7E65DF8}" type="presParOf" srcId="{D714D3E3-4CF1-4054-B1E1-E7FA42EF2079}" destId="{E442ADD4-CDB4-463C-8130-BE2072FD4F3C}" srcOrd="16" destOrd="0" presId="urn:microsoft.com/office/officeart/2005/8/layout/pList1"/>
    <dgm:cxn modelId="{6B85F48F-EB20-40C1-9A70-A3FF210FA392}" type="presParOf" srcId="{E442ADD4-CDB4-463C-8130-BE2072FD4F3C}" destId="{0BBEA093-CD7E-42C4-BB6B-F46D62B180D0}" srcOrd="0" destOrd="0" presId="urn:microsoft.com/office/officeart/2005/8/layout/pList1"/>
    <dgm:cxn modelId="{96F41624-1D91-4D48-A69E-408740A8C00B}" type="presParOf" srcId="{E442ADD4-CDB4-463C-8130-BE2072FD4F3C}" destId="{DF7290ED-4C20-4D1E-A0E6-89A178CDF55A}" srcOrd="1" destOrd="0" presId="urn:microsoft.com/office/officeart/2005/8/layout/pList1"/>
    <dgm:cxn modelId="{B9DE8847-90F9-4FBA-90D3-CFF441C0F5E3}" type="presParOf" srcId="{D714D3E3-4CF1-4054-B1E1-E7FA42EF2079}" destId="{4643ECAE-09BB-4FF1-B82E-B6994394F301}" srcOrd="17" destOrd="0" presId="urn:microsoft.com/office/officeart/2005/8/layout/pList1"/>
    <dgm:cxn modelId="{68B0AE72-B07A-4855-AF50-CDAF700733DA}" type="presParOf" srcId="{D714D3E3-4CF1-4054-B1E1-E7FA42EF2079}" destId="{86CA56C7-64F1-4B16-93A7-CF4A6F5B92E3}" srcOrd="18" destOrd="0" presId="urn:microsoft.com/office/officeart/2005/8/layout/pList1"/>
    <dgm:cxn modelId="{3D067C78-1747-478A-8C55-42D4B9E7E330}" type="presParOf" srcId="{86CA56C7-64F1-4B16-93A7-CF4A6F5B92E3}" destId="{E7FE6EA6-2049-4A29-987E-FD35BA590F67}" srcOrd="0" destOrd="0" presId="urn:microsoft.com/office/officeart/2005/8/layout/pList1"/>
    <dgm:cxn modelId="{E9634D75-F74A-48AF-A207-35DDDBA76C30}" type="presParOf" srcId="{86CA56C7-64F1-4B16-93A7-CF4A6F5B92E3}" destId="{8A77C264-4882-4545-BAFB-5A25C8A55D91}" srcOrd="1" destOrd="0" presId="urn:microsoft.com/office/officeart/2005/8/layout/pList1"/>
    <dgm:cxn modelId="{D0F53CF9-F812-4C20-B770-ADC57F5853A3}" type="presParOf" srcId="{D714D3E3-4CF1-4054-B1E1-E7FA42EF2079}" destId="{8369ABDA-EE19-406C-8ACD-CD2E5D09BDD9}" srcOrd="19" destOrd="0" presId="urn:microsoft.com/office/officeart/2005/8/layout/pList1"/>
    <dgm:cxn modelId="{32D6E9C2-D70B-4838-A92C-787F5EA111A5}" type="presParOf" srcId="{D714D3E3-4CF1-4054-B1E1-E7FA42EF2079}" destId="{A3674E8E-5A5D-4318-AADB-44A5CFEE3EDF}" srcOrd="20" destOrd="0" presId="urn:microsoft.com/office/officeart/2005/8/layout/pList1"/>
    <dgm:cxn modelId="{E9B38586-A14F-48E7-B202-69AA8144D656}" type="presParOf" srcId="{A3674E8E-5A5D-4318-AADB-44A5CFEE3EDF}" destId="{52867530-15AE-4F3A-A850-B34835AED7B1}" srcOrd="0" destOrd="0" presId="urn:microsoft.com/office/officeart/2005/8/layout/pList1"/>
    <dgm:cxn modelId="{03497FC6-4D02-44B9-9390-42A9CAE5F86F}" type="presParOf" srcId="{A3674E8E-5A5D-4318-AADB-44A5CFEE3EDF}" destId="{16BFA10F-6ECB-4DA4-B914-51B32EF3A31C}" srcOrd="1" destOrd="0" presId="urn:microsoft.com/office/officeart/2005/8/layout/pList1"/>
    <dgm:cxn modelId="{38363BF9-5F62-4803-B3A2-1ED7801C89E4}" type="presParOf" srcId="{D714D3E3-4CF1-4054-B1E1-E7FA42EF2079}" destId="{65A92723-6F69-499C-98F6-5FC177DAC257}" srcOrd="21" destOrd="0" presId="urn:microsoft.com/office/officeart/2005/8/layout/pList1"/>
    <dgm:cxn modelId="{910D4AE4-8B9E-4AD5-B43A-26EBE5820F67}" type="presParOf" srcId="{D714D3E3-4CF1-4054-B1E1-E7FA42EF2079}" destId="{B3C8C6B7-9CA8-4E29-AD5D-F9A76C724000}" srcOrd="22" destOrd="0" presId="urn:microsoft.com/office/officeart/2005/8/layout/pList1"/>
    <dgm:cxn modelId="{F433CBF8-D78A-4DD9-8BBE-BB4B6B634154}" type="presParOf" srcId="{B3C8C6B7-9CA8-4E29-AD5D-F9A76C724000}" destId="{86DC2EE1-320C-4322-91CB-E242A249D11A}" srcOrd="0" destOrd="0" presId="urn:microsoft.com/office/officeart/2005/8/layout/pList1"/>
    <dgm:cxn modelId="{E714B3DE-33CF-453A-B2E5-5F7ED4049F55}" type="presParOf" srcId="{B3C8C6B7-9CA8-4E29-AD5D-F9A76C724000}" destId="{CAC2E41D-9666-47A1-8D64-E4E32EAA089F}" srcOrd="1" destOrd="0" presId="urn:microsoft.com/office/officeart/2005/8/layout/pList1"/>
    <dgm:cxn modelId="{3704C0A1-99CD-48F6-99DD-0685951427E0}" type="presParOf" srcId="{D714D3E3-4CF1-4054-B1E1-E7FA42EF2079}" destId="{B19EB37A-2C30-400C-AD73-426FC0379064}" srcOrd="23" destOrd="0" presId="urn:microsoft.com/office/officeart/2005/8/layout/pList1"/>
    <dgm:cxn modelId="{416A0674-F307-442B-99DC-92641C3C11FE}" type="presParOf" srcId="{D714D3E3-4CF1-4054-B1E1-E7FA42EF2079}" destId="{9D84670D-A32E-4809-96B8-4C3F4CFC2C26}" srcOrd="24" destOrd="0" presId="urn:microsoft.com/office/officeart/2005/8/layout/pList1"/>
    <dgm:cxn modelId="{EA0F5071-0D3D-48DC-87B1-37F9B8340C1B}" type="presParOf" srcId="{9D84670D-A32E-4809-96B8-4C3F4CFC2C26}" destId="{E49F2B2A-FAC6-4515-89A8-0352D3BB1732}" srcOrd="0" destOrd="0" presId="urn:microsoft.com/office/officeart/2005/8/layout/pList1"/>
    <dgm:cxn modelId="{C3F6F009-7960-4CAB-977A-D55F4E4FD7CE}" type="presParOf" srcId="{9D84670D-A32E-4809-96B8-4C3F4CFC2C26}" destId="{DCC9F823-B20D-47E0-AD30-B511CDDD98F2}" srcOrd="1" destOrd="0" presId="urn:microsoft.com/office/officeart/2005/8/layout/pList1"/>
    <dgm:cxn modelId="{9246CC41-0FAE-4048-818F-7DA1BFC476EA}" type="presParOf" srcId="{D714D3E3-4CF1-4054-B1E1-E7FA42EF2079}" destId="{3EAC3A05-CFDE-4096-8C7B-C8D5A5AC69EF}" srcOrd="25" destOrd="0" presId="urn:microsoft.com/office/officeart/2005/8/layout/pList1"/>
    <dgm:cxn modelId="{D5A768B5-38D9-49CD-90CC-1EAB67E914F7}" type="presParOf" srcId="{D714D3E3-4CF1-4054-B1E1-E7FA42EF2079}" destId="{120D58FA-BE44-4A89-A03A-2480AC7D65E8}" srcOrd="26" destOrd="0" presId="urn:microsoft.com/office/officeart/2005/8/layout/pList1"/>
    <dgm:cxn modelId="{3AC49DB4-1EAA-4496-B6EB-2816357E34FF}" type="presParOf" srcId="{120D58FA-BE44-4A89-A03A-2480AC7D65E8}" destId="{F10463FC-F95E-42E4-85EA-544D0A7EBCBC}" srcOrd="0" destOrd="0" presId="urn:microsoft.com/office/officeart/2005/8/layout/pList1"/>
    <dgm:cxn modelId="{51114C6A-049F-41F5-A318-18EBF2179B19}" type="presParOf" srcId="{120D58FA-BE44-4A89-A03A-2480AC7D65E8}" destId="{D4A28D0A-235D-403C-8A90-ACE6BBC2DD22}" srcOrd="1" destOrd="0" presId="urn:microsoft.com/office/officeart/2005/8/layout/pList1"/>
    <dgm:cxn modelId="{AA06E3F9-0781-4FE4-9E08-0050478DEE4C}" type="presParOf" srcId="{D714D3E3-4CF1-4054-B1E1-E7FA42EF2079}" destId="{FDEDDE56-E625-45AB-93B7-94FDD4839261}" srcOrd="27" destOrd="0" presId="urn:microsoft.com/office/officeart/2005/8/layout/pList1"/>
    <dgm:cxn modelId="{A3536B42-B0DA-4780-A5F9-E5DADA0B37A4}" type="presParOf" srcId="{D714D3E3-4CF1-4054-B1E1-E7FA42EF2079}" destId="{C0B9ACB6-CBA5-4735-A4BC-6458F8AD09C6}" srcOrd="28" destOrd="0" presId="urn:microsoft.com/office/officeart/2005/8/layout/pList1"/>
    <dgm:cxn modelId="{A1ED32A0-1B48-40E4-9F39-9D948376DE03}" type="presParOf" srcId="{C0B9ACB6-CBA5-4735-A4BC-6458F8AD09C6}" destId="{F3A63414-93D3-47E7-AEC1-DF47F4A25438}" srcOrd="0" destOrd="0" presId="urn:microsoft.com/office/officeart/2005/8/layout/pList1"/>
    <dgm:cxn modelId="{2BA3267B-195E-48F5-BAFF-56E84151E3DD}" type="presParOf" srcId="{C0B9ACB6-CBA5-4735-A4BC-6458F8AD09C6}" destId="{9799596C-6AE5-46E2-AE12-AB64CA164528}" srcOrd="1" destOrd="0" presId="urn:microsoft.com/office/officeart/2005/8/layout/pList1"/>
    <dgm:cxn modelId="{3E1E1DB6-08C3-4C81-8A06-A50F5D1C1C4B}" type="presParOf" srcId="{D714D3E3-4CF1-4054-B1E1-E7FA42EF2079}" destId="{75D50FFB-C73F-488F-8582-D63F9362085F}" srcOrd="29" destOrd="0" presId="urn:microsoft.com/office/officeart/2005/8/layout/pList1"/>
    <dgm:cxn modelId="{06BE22CD-193D-420F-89C6-083132224C0A}" type="presParOf" srcId="{D714D3E3-4CF1-4054-B1E1-E7FA42EF2079}" destId="{5BE41CB6-98E4-433D-BF19-9489F9390059}" srcOrd="30" destOrd="0" presId="urn:microsoft.com/office/officeart/2005/8/layout/pList1"/>
    <dgm:cxn modelId="{967E1F18-7E97-48B1-9595-7FFDC025BC0E}" type="presParOf" srcId="{5BE41CB6-98E4-433D-BF19-9489F9390059}" destId="{6E3935DF-B9AE-411C-A557-F55D0A9C2291}" srcOrd="0" destOrd="0" presId="urn:microsoft.com/office/officeart/2005/8/layout/pList1"/>
    <dgm:cxn modelId="{A5154D51-1B19-4E9E-A470-8259DF4CEDBB}" type="presParOf" srcId="{5BE41CB6-98E4-433D-BF19-9489F9390059}" destId="{5E9CBC1B-7ED2-4EF7-BB05-1E7213AA49FF}" srcOrd="1" destOrd="0" presId="urn:microsoft.com/office/officeart/2005/8/layout/pList1"/>
    <dgm:cxn modelId="{EF027FF3-8437-4E97-9984-B7CB3D7EF646}" type="presParOf" srcId="{D714D3E3-4CF1-4054-B1E1-E7FA42EF2079}" destId="{491052FA-8C19-4721-9598-9795FEB2087D}" srcOrd="31" destOrd="0" presId="urn:microsoft.com/office/officeart/2005/8/layout/pList1"/>
    <dgm:cxn modelId="{63091290-A619-405A-B34B-7ADC48A6E479}" type="presParOf" srcId="{D714D3E3-4CF1-4054-B1E1-E7FA42EF2079}" destId="{6153EB6D-EB2B-44E9-B992-CC25FD75D0FD}" srcOrd="32" destOrd="0" presId="urn:microsoft.com/office/officeart/2005/8/layout/pList1"/>
    <dgm:cxn modelId="{A0F40C0B-C745-4A52-A6D2-BBEEF277E902}" type="presParOf" srcId="{6153EB6D-EB2B-44E9-B992-CC25FD75D0FD}" destId="{87AB681F-AC1A-44ED-89D5-60E4D66914CF}" srcOrd="0" destOrd="0" presId="urn:microsoft.com/office/officeart/2005/8/layout/pList1"/>
    <dgm:cxn modelId="{FD1CF738-57C7-43BD-8D7D-0F94E51CDB36}" type="presParOf" srcId="{6153EB6D-EB2B-44E9-B992-CC25FD75D0FD}" destId="{14A32111-7E6E-45A0-97E9-AC4950D2B3AF}"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8F5F4-DCAE-4783-8E23-4FDE04C7D142}">
      <dsp:nvSpPr>
        <dsp:cNvPr id="0" name=""/>
        <dsp:cNvSpPr/>
      </dsp:nvSpPr>
      <dsp:spPr>
        <a:xfrm>
          <a:off x="3204" y="59968"/>
          <a:ext cx="1559681" cy="1074620"/>
        </a:xfrm>
        <a:prstGeom prst="round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FDA4501-74E3-4848-9C72-CE287E07C600}">
      <dsp:nvSpPr>
        <dsp:cNvPr id="0" name=""/>
        <dsp:cNvSpPr/>
      </dsp:nvSpPr>
      <dsp:spPr>
        <a:xfrm>
          <a:off x="3204" y="1134588"/>
          <a:ext cx="1559681" cy="57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Before the Flood</a:t>
          </a:r>
        </a:p>
      </dsp:txBody>
      <dsp:txXfrm>
        <a:off x="3204" y="1134588"/>
        <a:ext cx="1559681" cy="578641"/>
      </dsp:txXfrm>
    </dsp:sp>
    <dsp:sp modelId="{68D1A124-670E-4E4E-B470-FF17AC5DE7DB}">
      <dsp:nvSpPr>
        <dsp:cNvPr id="0" name=""/>
        <dsp:cNvSpPr/>
      </dsp:nvSpPr>
      <dsp:spPr>
        <a:xfrm>
          <a:off x="1718919" y="59968"/>
          <a:ext cx="1559681" cy="1074620"/>
        </a:xfrm>
        <a:prstGeom prst="roundRect">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F49A45C-CAD9-4E11-9C83-92BC1187A7EA}">
      <dsp:nvSpPr>
        <dsp:cNvPr id="0" name=""/>
        <dsp:cNvSpPr/>
      </dsp:nvSpPr>
      <dsp:spPr>
        <a:xfrm>
          <a:off x="1718919" y="1134588"/>
          <a:ext cx="1559681" cy="57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The Flood</a:t>
          </a:r>
        </a:p>
      </dsp:txBody>
      <dsp:txXfrm>
        <a:off x="1718919" y="1134588"/>
        <a:ext cx="1559681" cy="578641"/>
      </dsp:txXfrm>
    </dsp:sp>
    <dsp:sp modelId="{AE47718E-5B59-4625-BC6C-906377F2B4F5}">
      <dsp:nvSpPr>
        <dsp:cNvPr id="0" name=""/>
        <dsp:cNvSpPr/>
      </dsp:nvSpPr>
      <dsp:spPr>
        <a:xfrm>
          <a:off x="3434634" y="59968"/>
          <a:ext cx="1559681" cy="1074620"/>
        </a:xfrm>
        <a:prstGeom prst="round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41D2246-9025-47E1-93EB-9E6E47B1F3B0}">
      <dsp:nvSpPr>
        <dsp:cNvPr id="0" name=""/>
        <dsp:cNvSpPr/>
      </dsp:nvSpPr>
      <dsp:spPr>
        <a:xfrm>
          <a:off x="3434634" y="1134588"/>
          <a:ext cx="1559681" cy="57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The Scattering of the People</a:t>
          </a:r>
        </a:p>
      </dsp:txBody>
      <dsp:txXfrm>
        <a:off x="3434634" y="1134588"/>
        <a:ext cx="1559681" cy="578641"/>
      </dsp:txXfrm>
    </dsp:sp>
    <dsp:sp modelId="{763B0F62-840E-44C2-9753-5A053407F665}">
      <dsp:nvSpPr>
        <dsp:cNvPr id="0" name=""/>
        <dsp:cNvSpPr/>
      </dsp:nvSpPr>
      <dsp:spPr>
        <a:xfrm>
          <a:off x="5150348" y="59968"/>
          <a:ext cx="1559681" cy="1074620"/>
        </a:xfrm>
        <a:prstGeom prst="roundRect">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D90006E-C938-482D-91EA-2D90DC82B1DB}">
      <dsp:nvSpPr>
        <dsp:cNvPr id="0" name=""/>
        <dsp:cNvSpPr/>
      </dsp:nvSpPr>
      <dsp:spPr>
        <a:xfrm>
          <a:off x="5150348" y="1134588"/>
          <a:ext cx="1559681" cy="57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The Patriarchs</a:t>
          </a:r>
        </a:p>
      </dsp:txBody>
      <dsp:txXfrm>
        <a:off x="5150348" y="1134588"/>
        <a:ext cx="1559681" cy="578641"/>
      </dsp:txXfrm>
    </dsp:sp>
    <dsp:sp modelId="{F35D93D8-3989-4914-8D1E-D835A4461913}">
      <dsp:nvSpPr>
        <dsp:cNvPr id="0" name=""/>
        <dsp:cNvSpPr/>
      </dsp:nvSpPr>
      <dsp:spPr>
        <a:xfrm>
          <a:off x="6866063" y="59968"/>
          <a:ext cx="1559681" cy="1074620"/>
        </a:xfrm>
        <a:prstGeom prst="roundRect">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1BB0D7A-B8F3-4359-BFED-A7924D9AE7D2}">
      <dsp:nvSpPr>
        <dsp:cNvPr id="0" name=""/>
        <dsp:cNvSpPr/>
      </dsp:nvSpPr>
      <dsp:spPr>
        <a:xfrm>
          <a:off x="6866063" y="1134588"/>
          <a:ext cx="1559681" cy="57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The Exodus</a:t>
          </a:r>
        </a:p>
      </dsp:txBody>
      <dsp:txXfrm>
        <a:off x="6866063" y="1134588"/>
        <a:ext cx="1559681" cy="578641"/>
      </dsp:txXfrm>
    </dsp:sp>
    <dsp:sp modelId="{C0A103CE-B978-426C-BC19-CE108D4D533E}">
      <dsp:nvSpPr>
        <dsp:cNvPr id="0" name=""/>
        <dsp:cNvSpPr/>
      </dsp:nvSpPr>
      <dsp:spPr>
        <a:xfrm>
          <a:off x="8581778" y="59968"/>
          <a:ext cx="1559681" cy="1074620"/>
        </a:xfrm>
        <a:prstGeom prst="roundRect">
          <a:avLst/>
        </a:prstGeom>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F2934AC-0EE5-46A2-8ED0-5BA5F8D8BDF2}">
      <dsp:nvSpPr>
        <dsp:cNvPr id="0" name=""/>
        <dsp:cNvSpPr/>
      </dsp:nvSpPr>
      <dsp:spPr>
        <a:xfrm>
          <a:off x="8581778" y="1134588"/>
          <a:ext cx="1559681" cy="57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Wandering in the Wilderness</a:t>
          </a:r>
        </a:p>
      </dsp:txBody>
      <dsp:txXfrm>
        <a:off x="8581778" y="1134588"/>
        <a:ext cx="1559681" cy="578641"/>
      </dsp:txXfrm>
    </dsp:sp>
    <dsp:sp modelId="{6EAB1559-CA6F-46B8-9CE7-645014F8A3D0}">
      <dsp:nvSpPr>
        <dsp:cNvPr id="0" name=""/>
        <dsp:cNvSpPr/>
      </dsp:nvSpPr>
      <dsp:spPr>
        <a:xfrm>
          <a:off x="3204" y="1869198"/>
          <a:ext cx="1559681" cy="1074620"/>
        </a:xfrm>
        <a:prstGeom prst="roundRect">
          <a:avLst/>
        </a:prstGeom>
        <a:blipFill>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251BF57-EC1C-4C97-B01A-E641A3380775}">
      <dsp:nvSpPr>
        <dsp:cNvPr id="0" name=""/>
        <dsp:cNvSpPr/>
      </dsp:nvSpPr>
      <dsp:spPr>
        <a:xfrm>
          <a:off x="3204" y="2943818"/>
          <a:ext cx="1559681" cy="57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Invasion and Conquering</a:t>
          </a:r>
        </a:p>
      </dsp:txBody>
      <dsp:txXfrm>
        <a:off x="3204" y="2943818"/>
        <a:ext cx="1559681" cy="578641"/>
      </dsp:txXfrm>
    </dsp:sp>
    <dsp:sp modelId="{95399B21-6A82-4E8F-99E7-31FDF1FE93DE}">
      <dsp:nvSpPr>
        <dsp:cNvPr id="0" name=""/>
        <dsp:cNvSpPr/>
      </dsp:nvSpPr>
      <dsp:spPr>
        <a:xfrm>
          <a:off x="1718919" y="1869198"/>
          <a:ext cx="1559681" cy="1074620"/>
        </a:xfrm>
        <a:prstGeom prst="roundRect">
          <a:avLst/>
        </a:prstGeom>
        <a:blipFill>
          <a:blip xmlns:r="http://schemas.openxmlformats.org/officeDocument/2006/relationships" r:embed="rId8"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D0ABD6A-635A-4607-88EC-8805698B6D83}">
      <dsp:nvSpPr>
        <dsp:cNvPr id="0" name=""/>
        <dsp:cNvSpPr/>
      </dsp:nvSpPr>
      <dsp:spPr>
        <a:xfrm>
          <a:off x="1718919" y="2943818"/>
          <a:ext cx="1559681" cy="57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The Judges</a:t>
          </a:r>
        </a:p>
      </dsp:txBody>
      <dsp:txXfrm>
        <a:off x="1718919" y="2943818"/>
        <a:ext cx="1559681" cy="578641"/>
      </dsp:txXfrm>
    </dsp:sp>
    <dsp:sp modelId="{0BBEA093-CD7E-42C4-BB6B-F46D62B180D0}">
      <dsp:nvSpPr>
        <dsp:cNvPr id="0" name=""/>
        <dsp:cNvSpPr/>
      </dsp:nvSpPr>
      <dsp:spPr>
        <a:xfrm>
          <a:off x="3434634" y="1869198"/>
          <a:ext cx="1559681" cy="1074620"/>
        </a:xfrm>
        <a:prstGeom prst="roundRect">
          <a:avLst/>
        </a:prstGeom>
        <a:blipFill>
          <a:blip xmlns:r="http://schemas.openxmlformats.org/officeDocument/2006/relationships" r:embed="rId9"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F7290ED-4C20-4D1E-A0E6-89A178CDF55A}">
      <dsp:nvSpPr>
        <dsp:cNvPr id="0" name=""/>
        <dsp:cNvSpPr/>
      </dsp:nvSpPr>
      <dsp:spPr>
        <a:xfrm>
          <a:off x="3434634" y="2943818"/>
          <a:ext cx="1559681" cy="57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The United Kingdom</a:t>
          </a:r>
        </a:p>
      </dsp:txBody>
      <dsp:txXfrm>
        <a:off x="3434634" y="2943818"/>
        <a:ext cx="1559681" cy="578641"/>
      </dsp:txXfrm>
    </dsp:sp>
    <dsp:sp modelId="{E7FE6EA6-2049-4A29-987E-FD35BA590F67}">
      <dsp:nvSpPr>
        <dsp:cNvPr id="0" name=""/>
        <dsp:cNvSpPr/>
      </dsp:nvSpPr>
      <dsp:spPr>
        <a:xfrm>
          <a:off x="5150348" y="1869198"/>
          <a:ext cx="1559681" cy="1074620"/>
        </a:xfrm>
        <a:prstGeom prst="roundRect">
          <a:avLst/>
        </a:prstGeom>
        <a:blipFill>
          <a:blip xmlns:r="http://schemas.openxmlformats.org/officeDocument/2006/relationships" r:embed="rId10"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A77C264-4882-4545-BAFB-5A25C8A55D91}">
      <dsp:nvSpPr>
        <dsp:cNvPr id="0" name=""/>
        <dsp:cNvSpPr/>
      </dsp:nvSpPr>
      <dsp:spPr>
        <a:xfrm>
          <a:off x="5150348" y="2943818"/>
          <a:ext cx="1559681" cy="57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The Divided Kingdom</a:t>
          </a:r>
        </a:p>
      </dsp:txBody>
      <dsp:txXfrm>
        <a:off x="5150348" y="2943818"/>
        <a:ext cx="1559681" cy="578641"/>
      </dsp:txXfrm>
    </dsp:sp>
    <dsp:sp modelId="{52867530-15AE-4F3A-A850-B34835AED7B1}">
      <dsp:nvSpPr>
        <dsp:cNvPr id="0" name=""/>
        <dsp:cNvSpPr/>
      </dsp:nvSpPr>
      <dsp:spPr>
        <a:xfrm>
          <a:off x="6866063" y="1869198"/>
          <a:ext cx="1559681" cy="1074620"/>
        </a:xfrm>
        <a:prstGeom prst="roundRect">
          <a:avLst/>
        </a:prstGeom>
        <a:blipFill>
          <a:blip xmlns:r="http://schemas.openxmlformats.org/officeDocument/2006/relationships" r:embed="rId11"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6BFA10F-6ECB-4DA4-B914-51B32EF3A31C}">
      <dsp:nvSpPr>
        <dsp:cNvPr id="0" name=""/>
        <dsp:cNvSpPr/>
      </dsp:nvSpPr>
      <dsp:spPr>
        <a:xfrm>
          <a:off x="6866063" y="2943818"/>
          <a:ext cx="1559681" cy="57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Judah Alone</a:t>
          </a:r>
        </a:p>
      </dsp:txBody>
      <dsp:txXfrm>
        <a:off x="6866063" y="2943818"/>
        <a:ext cx="1559681" cy="578641"/>
      </dsp:txXfrm>
    </dsp:sp>
    <dsp:sp modelId="{86DC2EE1-320C-4322-91CB-E242A249D11A}">
      <dsp:nvSpPr>
        <dsp:cNvPr id="0" name=""/>
        <dsp:cNvSpPr/>
      </dsp:nvSpPr>
      <dsp:spPr>
        <a:xfrm>
          <a:off x="8581778" y="1869198"/>
          <a:ext cx="1559681" cy="1074620"/>
        </a:xfrm>
        <a:prstGeom prst="roundRect">
          <a:avLst/>
        </a:prstGeom>
        <a:blipFill>
          <a:blip xmlns:r="http://schemas.openxmlformats.org/officeDocument/2006/relationships" r:embed="rId12"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AC2E41D-9666-47A1-8D64-E4E32EAA089F}">
      <dsp:nvSpPr>
        <dsp:cNvPr id="0" name=""/>
        <dsp:cNvSpPr/>
      </dsp:nvSpPr>
      <dsp:spPr>
        <a:xfrm>
          <a:off x="8581778" y="2943818"/>
          <a:ext cx="1559681" cy="57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The Captivity</a:t>
          </a:r>
        </a:p>
      </dsp:txBody>
      <dsp:txXfrm>
        <a:off x="8581778" y="2943818"/>
        <a:ext cx="1559681" cy="578641"/>
      </dsp:txXfrm>
    </dsp:sp>
    <dsp:sp modelId="{E49F2B2A-FAC6-4515-89A8-0352D3BB1732}">
      <dsp:nvSpPr>
        <dsp:cNvPr id="0" name=""/>
        <dsp:cNvSpPr/>
      </dsp:nvSpPr>
      <dsp:spPr>
        <a:xfrm>
          <a:off x="861061" y="3678428"/>
          <a:ext cx="1559681" cy="1074620"/>
        </a:xfrm>
        <a:prstGeom prst="roundRect">
          <a:avLst/>
        </a:prstGeom>
        <a:blipFill>
          <a:blip xmlns:r="http://schemas.openxmlformats.org/officeDocument/2006/relationships" r:embed="rId13"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CC9F823-B20D-47E0-AD30-B511CDDD98F2}">
      <dsp:nvSpPr>
        <dsp:cNvPr id="0" name=""/>
        <dsp:cNvSpPr/>
      </dsp:nvSpPr>
      <dsp:spPr>
        <a:xfrm>
          <a:off x="861061" y="4753048"/>
          <a:ext cx="1559681" cy="57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Return from Captivity</a:t>
          </a:r>
        </a:p>
      </dsp:txBody>
      <dsp:txXfrm>
        <a:off x="861061" y="4753048"/>
        <a:ext cx="1559681" cy="578641"/>
      </dsp:txXfrm>
    </dsp:sp>
    <dsp:sp modelId="{F10463FC-F95E-42E4-85EA-544D0A7EBCBC}">
      <dsp:nvSpPr>
        <dsp:cNvPr id="0" name=""/>
        <dsp:cNvSpPr/>
      </dsp:nvSpPr>
      <dsp:spPr>
        <a:xfrm>
          <a:off x="2576776" y="3678428"/>
          <a:ext cx="1559681" cy="1074620"/>
        </a:xfrm>
        <a:prstGeom prst="roundRect">
          <a:avLst/>
        </a:prstGeom>
        <a:blipFill>
          <a:blip xmlns:r="http://schemas.openxmlformats.org/officeDocument/2006/relationships" r:embed="rId14"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4A28D0A-235D-403C-8A90-ACE6BBC2DD22}">
      <dsp:nvSpPr>
        <dsp:cNvPr id="0" name=""/>
        <dsp:cNvSpPr/>
      </dsp:nvSpPr>
      <dsp:spPr>
        <a:xfrm>
          <a:off x="2576776" y="4753048"/>
          <a:ext cx="1559681" cy="57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Years of Silence</a:t>
          </a:r>
        </a:p>
      </dsp:txBody>
      <dsp:txXfrm>
        <a:off x="2576776" y="4753048"/>
        <a:ext cx="1559681" cy="578641"/>
      </dsp:txXfrm>
    </dsp:sp>
    <dsp:sp modelId="{F3A63414-93D3-47E7-AEC1-DF47F4A25438}">
      <dsp:nvSpPr>
        <dsp:cNvPr id="0" name=""/>
        <dsp:cNvSpPr/>
      </dsp:nvSpPr>
      <dsp:spPr>
        <a:xfrm>
          <a:off x="4292491" y="3678428"/>
          <a:ext cx="1559681" cy="1074620"/>
        </a:xfrm>
        <a:prstGeom prst="roundRect">
          <a:avLst/>
        </a:prstGeom>
        <a:blipFill>
          <a:blip xmlns:r="http://schemas.openxmlformats.org/officeDocument/2006/relationships" r:embed="rId15"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799596C-6AE5-46E2-AE12-AB64CA164528}">
      <dsp:nvSpPr>
        <dsp:cNvPr id="0" name=""/>
        <dsp:cNvSpPr/>
      </dsp:nvSpPr>
      <dsp:spPr>
        <a:xfrm>
          <a:off x="4292491" y="4753048"/>
          <a:ext cx="1559681" cy="57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Life of Christ</a:t>
          </a:r>
        </a:p>
      </dsp:txBody>
      <dsp:txXfrm>
        <a:off x="4292491" y="4753048"/>
        <a:ext cx="1559681" cy="578641"/>
      </dsp:txXfrm>
    </dsp:sp>
    <dsp:sp modelId="{6E3935DF-B9AE-411C-A557-F55D0A9C2291}">
      <dsp:nvSpPr>
        <dsp:cNvPr id="0" name=""/>
        <dsp:cNvSpPr/>
      </dsp:nvSpPr>
      <dsp:spPr>
        <a:xfrm>
          <a:off x="6008206" y="3678428"/>
          <a:ext cx="1559681" cy="1074620"/>
        </a:xfrm>
        <a:prstGeom prst="roundRect">
          <a:avLst/>
        </a:prstGeom>
        <a:blipFill>
          <a:blip xmlns:r="http://schemas.openxmlformats.org/officeDocument/2006/relationships" r:embed="rId16"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E9CBC1B-7ED2-4EF7-BB05-1E7213AA49FF}">
      <dsp:nvSpPr>
        <dsp:cNvPr id="0" name=""/>
        <dsp:cNvSpPr/>
      </dsp:nvSpPr>
      <dsp:spPr>
        <a:xfrm>
          <a:off x="6008206" y="4753048"/>
          <a:ext cx="1559681" cy="57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Early Church</a:t>
          </a:r>
        </a:p>
      </dsp:txBody>
      <dsp:txXfrm>
        <a:off x="6008206" y="4753048"/>
        <a:ext cx="1559681" cy="578641"/>
      </dsp:txXfrm>
    </dsp:sp>
    <dsp:sp modelId="{87AB681F-AC1A-44ED-89D5-60E4D66914CF}">
      <dsp:nvSpPr>
        <dsp:cNvPr id="0" name=""/>
        <dsp:cNvSpPr/>
      </dsp:nvSpPr>
      <dsp:spPr>
        <a:xfrm>
          <a:off x="7723921" y="3678428"/>
          <a:ext cx="1559681" cy="1074620"/>
        </a:xfrm>
        <a:prstGeom prst="roundRect">
          <a:avLst/>
        </a:prstGeom>
        <a:blipFill>
          <a:blip xmlns:r="http://schemas.openxmlformats.org/officeDocument/2006/relationships" r:embed="rId17"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4A32111-7E6E-45A0-97E9-AC4950D2B3AF}">
      <dsp:nvSpPr>
        <dsp:cNvPr id="0" name=""/>
        <dsp:cNvSpPr/>
      </dsp:nvSpPr>
      <dsp:spPr>
        <a:xfrm>
          <a:off x="7723921" y="4753048"/>
          <a:ext cx="1559681" cy="57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Letters to Christians</a:t>
          </a:r>
        </a:p>
      </dsp:txBody>
      <dsp:txXfrm>
        <a:off x="7723921" y="4753048"/>
        <a:ext cx="1559681" cy="5786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8F5F4-DCAE-4783-8E23-4FDE04C7D142}">
      <dsp:nvSpPr>
        <dsp:cNvPr id="0" name=""/>
        <dsp:cNvSpPr/>
      </dsp:nvSpPr>
      <dsp:spPr>
        <a:xfrm>
          <a:off x="528772" y="2720"/>
          <a:ext cx="1593555" cy="1097959"/>
        </a:xfrm>
        <a:prstGeom prst="round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FDA4501-74E3-4848-9C72-CE287E07C600}">
      <dsp:nvSpPr>
        <dsp:cNvPr id="0" name=""/>
        <dsp:cNvSpPr/>
      </dsp:nvSpPr>
      <dsp:spPr>
        <a:xfrm>
          <a:off x="528772" y="1100680"/>
          <a:ext cx="1593555" cy="591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Before the Flood</a:t>
          </a:r>
        </a:p>
      </dsp:txBody>
      <dsp:txXfrm>
        <a:off x="528772" y="1100680"/>
        <a:ext cx="1593555" cy="591209"/>
      </dsp:txXfrm>
    </dsp:sp>
    <dsp:sp modelId="{68D1A124-670E-4E4E-B470-FF17AC5DE7DB}">
      <dsp:nvSpPr>
        <dsp:cNvPr id="0" name=""/>
        <dsp:cNvSpPr/>
      </dsp:nvSpPr>
      <dsp:spPr>
        <a:xfrm>
          <a:off x="2281750" y="2720"/>
          <a:ext cx="1593555" cy="1097959"/>
        </a:xfrm>
        <a:prstGeom prst="roundRect">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F49A45C-CAD9-4E11-9C83-92BC1187A7EA}">
      <dsp:nvSpPr>
        <dsp:cNvPr id="0" name=""/>
        <dsp:cNvSpPr/>
      </dsp:nvSpPr>
      <dsp:spPr>
        <a:xfrm>
          <a:off x="2281750" y="1100680"/>
          <a:ext cx="1593555" cy="591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The Flood</a:t>
          </a:r>
        </a:p>
      </dsp:txBody>
      <dsp:txXfrm>
        <a:off x="2281750" y="1100680"/>
        <a:ext cx="1593555" cy="591209"/>
      </dsp:txXfrm>
    </dsp:sp>
    <dsp:sp modelId="{AE47718E-5B59-4625-BC6C-906377F2B4F5}">
      <dsp:nvSpPr>
        <dsp:cNvPr id="0" name=""/>
        <dsp:cNvSpPr/>
      </dsp:nvSpPr>
      <dsp:spPr>
        <a:xfrm>
          <a:off x="4034728" y="2720"/>
          <a:ext cx="1593555" cy="1097959"/>
        </a:xfrm>
        <a:prstGeom prst="round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41D2246-9025-47E1-93EB-9E6E47B1F3B0}">
      <dsp:nvSpPr>
        <dsp:cNvPr id="0" name=""/>
        <dsp:cNvSpPr/>
      </dsp:nvSpPr>
      <dsp:spPr>
        <a:xfrm>
          <a:off x="4034728" y="1100680"/>
          <a:ext cx="1593555" cy="591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The Scattering of the People</a:t>
          </a:r>
        </a:p>
      </dsp:txBody>
      <dsp:txXfrm>
        <a:off x="4034728" y="1100680"/>
        <a:ext cx="1593555" cy="591209"/>
      </dsp:txXfrm>
    </dsp:sp>
    <dsp:sp modelId="{763B0F62-840E-44C2-9753-5A053407F665}">
      <dsp:nvSpPr>
        <dsp:cNvPr id="0" name=""/>
        <dsp:cNvSpPr/>
      </dsp:nvSpPr>
      <dsp:spPr>
        <a:xfrm>
          <a:off x="5787707" y="2720"/>
          <a:ext cx="1593555" cy="1097959"/>
        </a:xfrm>
        <a:prstGeom prst="roundRect">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D90006E-C938-482D-91EA-2D90DC82B1DB}">
      <dsp:nvSpPr>
        <dsp:cNvPr id="0" name=""/>
        <dsp:cNvSpPr/>
      </dsp:nvSpPr>
      <dsp:spPr>
        <a:xfrm>
          <a:off x="5787707" y="1100680"/>
          <a:ext cx="1593555" cy="591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The Patriarchs</a:t>
          </a:r>
        </a:p>
      </dsp:txBody>
      <dsp:txXfrm>
        <a:off x="5787707" y="1100680"/>
        <a:ext cx="1593555" cy="591209"/>
      </dsp:txXfrm>
    </dsp:sp>
    <dsp:sp modelId="{F35D93D8-3989-4914-8D1E-D835A4461913}">
      <dsp:nvSpPr>
        <dsp:cNvPr id="0" name=""/>
        <dsp:cNvSpPr/>
      </dsp:nvSpPr>
      <dsp:spPr>
        <a:xfrm>
          <a:off x="7540685" y="2720"/>
          <a:ext cx="1593555" cy="1097959"/>
        </a:xfrm>
        <a:prstGeom prst="roundRect">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1BB0D7A-B8F3-4359-BFED-A7924D9AE7D2}">
      <dsp:nvSpPr>
        <dsp:cNvPr id="0" name=""/>
        <dsp:cNvSpPr/>
      </dsp:nvSpPr>
      <dsp:spPr>
        <a:xfrm>
          <a:off x="7540685" y="1100680"/>
          <a:ext cx="1593555" cy="591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The Exodus</a:t>
          </a:r>
        </a:p>
      </dsp:txBody>
      <dsp:txXfrm>
        <a:off x="7540685" y="1100680"/>
        <a:ext cx="1593555" cy="591209"/>
      </dsp:txXfrm>
    </dsp:sp>
    <dsp:sp modelId="{C0A103CE-B978-426C-BC19-CE108D4D533E}">
      <dsp:nvSpPr>
        <dsp:cNvPr id="0" name=""/>
        <dsp:cNvSpPr/>
      </dsp:nvSpPr>
      <dsp:spPr>
        <a:xfrm>
          <a:off x="9293664" y="2720"/>
          <a:ext cx="1593555" cy="1097959"/>
        </a:xfrm>
        <a:prstGeom prst="roundRect">
          <a:avLst/>
        </a:prstGeom>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F2934AC-0EE5-46A2-8ED0-5BA5F8D8BDF2}">
      <dsp:nvSpPr>
        <dsp:cNvPr id="0" name=""/>
        <dsp:cNvSpPr/>
      </dsp:nvSpPr>
      <dsp:spPr>
        <a:xfrm>
          <a:off x="9293664" y="1100680"/>
          <a:ext cx="1593555" cy="591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Wandering in the Wilderness</a:t>
          </a:r>
        </a:p>
      </dsp:txBody>
      <dsp:txXfrm>
        <a:off x="9293664" y="1100680"/>
        <a:ext cx="1593555" cy="591209"/>
      </dsp:txXfrm>
    </dsp:sp>
    <dsp:sp modelId="{6EAB1559-CA6F-46B8-9CE7-645014F8A3D0}">
      <dsp:nvSpPr>
        <dsp:cNvPr id="0" name=""/>
        <dsp:cNvSpPr/>
      </dsp:nvSpPr>
      <dsp:spPr>
        <a:xfrm>
          <a:off x="528772" y="1851244"/>
          <a:ext cx="1593555" cy="1097959"/>
        </a:xfrm>
        <a:prstGeom prst="roundRect">
          <a:avLst/>
        </a:prstGeom>
        <a:blipFill>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251BF57-EC1C-4C97-B01A-E641A3380775}">
      <dsp:nvSpPr>
        <dsp:cNvPr id="0" name=""/>
        <dsp:cNvSpPr/>
      </dsp:nvSpPr>
      <dsp:spPr>
        <a:xfrm>
          <a:off x="528772" y="2949204"/>
          <a:ext cx="1593555" cy="591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Invasion and Conquering</a:t>
          </a:r>
        </a:p>
      </dsp:txBody>
      <dsp:txXfrm>
        <a:off x="528772" y="2949204"/>
        <a:ext cx="1593555" cy="591209"/>
      </dsp:txXfrm>
    </dsp:sp>
    <dsp:sp modelId="{95399B21-6A82-4E8F-99E7-31FDF1FE93DE}">
      <dsp:nvSpPr>
        <dsp:cNvPr id="0" name=""/>
        <dsp:cNvSpPr/>
      </dsp:nvSpPr>
      <dsp:spPr>
        <a:xfrm>
          <a:off x="2281750" y="1851244"/>
          <a:ext cx="1593555" cy="1097959"/>
        </a:xfrm>
        <a:prstGeom prst="roundRect">
          <a:avLst/>
        </a:prstGeom>
        <a:blipFill>
          <a:blip xmlns:r="http://schemas.openxmlformats.org/officeDocument/2006/relationships" r:embed="rId8"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D0ABD6A-635A-4607-88EC-8805698B6D83}">
      <dsp:nvSpPr>
        <dsp:cNvPr id="0" name=""/>
        <dsp:cNvSpPr/>
      </dsp:nvSpPr>
      <dsp:spPr>
        <a:xfrm>
          <a:off x="2281750" y="2949204"/>
          <a:ext cx="1593555" cy="591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The Judges</a:t>
          </a:r>
        </a:p>
      </dsp:txBody>
      <dsp:txXfrm>
        <a:off x="2281750" y="2949204"/>
        <a:ext cx="1593555" cy="591209"/>
      </dsp:txXfrm>
    </dsp:sp>
    <dsp:sp modelId="{0BBEA093-CD7E-42C4-BB6B-F46D62B180D0}">
      <dsp:nvSpPr>
        <dsp:cNvPr id="0" name=""/>
        <dsp:cNvSpPr/>
      </dsp:nvSpPr>
      <dsp:spPr>
        <a:xfrm>
          <a:off x="4034728" y="1851244"/>
          <a:ext cx="1593555" cy="1097959"/>
        </a:xfrm>
        <a:prstGeom prst="roundRect">
          <a:avLst/>
        </a:prstGeom>
        <a:blipFill>
          <a:blip xmlns:r="http://schemas.openxmlformats.org/officeDocument/2006/relationships" r:embed="rId9"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F7290ED-4C20-4D1E-A0E6-89A178CDF55A}">
      <dsp:nvSpPr>
        <dsp:cNvPr id="0" name=""/>
        <dsp:cNvSpPr/>
      </dsp:nvSpPr>
      <dsp:spPr>
        <a:xfrm>
          <a:off x="4034728" y="2949204"/>
          <a:ext cx="1593555" cy="591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The United Kingdom</a:t>
          </a:r>
        </a:p>
      </dsp:txBody>
      <dsp:txXfrm>
        <a:off x="4034728" y="2949204"/>
        <a:ext cx="1593555" cy="591209"/>
      </dsp:txXfrm>
    </dsp:sp>
    <dsp:sp modelId="{E7FE6EA6-2049-4A29-987E-FD35BA590F67}">
      <dsp:nvSpPr>
        <dsp:cNvPr id="0" name=""/>
        <dsp:cNvSpPr/>
      </dsp:nvSpPr>
      <dsp:spPr>
        <a:xfrm>
          <a:off x="5787707" y="1851244"/>
          <a:ext cx="1593555" cy="1097959"/>
        </a:xfrm>
        <a:prstGeom prst="roundRect">
          <a:avLst/>
        </a:prstGeom>
        <a:blipFill>
          <a:blip xmlns:r="http://schemas.openxmlformats.org/officeDocument/2006/relationships" r:embed="rId10"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A77C264-4882-4545-BAFB-5A25C8A55D91}">
      <dsp:nvSpPr>
        <dsp:cNvPr id="0" name=""/>
        <dsp:cNvSpPr/>
      </dsp:nvSpPr>
      <dsp:spPr>
        <a:xfrm>
          <a:off x="5787707" y="2949204"/>
          <a:ext cx="1593555" cy="591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The Divided Kingdom</a:t>
          </a:r>
        </a:p>
      </dsp:txBody>
      <dsp:txXfrm>
        <a:off x="5787707" y="2949204"/>
        <a:ext cx="1593555" cy="591209"/>
      </dsp:txXfrm>
    </dsp:sp>
    <dsp:sp modelId="{52867530-15AE-4F3A-A850-B34835AED7B1}">
      <dsp:nvSpPr>
        <dsp:cNvPr id="0" name=""/>
        <dsp:cNvSpPr/>
      </dsp:nvSpPr>
      <dsp:spPr>
        <a:xfrm>
          <a:off x="7540685" y="1851244"/>
          <a:ext cx="1593555" cy="1097959"/>
        </a:xfrm>
        <a:prstGeom prst="roundRect">
          <a:avLst/>
        </a:prstGeom>
        <a:blipFill>
          <a:blip xmlns:r="http://schemas.openxmlformats.org/officeDocument/2006/relationships" r:embed="rId11"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6BFA10F-6ECB-4DA4-B914-51B32EF3A31C}">
      <dsp:nvSpPr>
        <dsp:cNvPr id="0" name=""/>
        <dsp:cNvSpPr/>
      </dsp:nvSpPr>
      <dsp:spPr>
        <a:xfrm>
          <a:off x="7540685" y="2949204"/>
          <a:ext cx="1593555" cy="591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Judah Alone</a:t>
          </a:r>
        </a:p>
      </dsp:txBody>
      <dsp:txXfrm>
        <a:off x="7540685" y="2949204"/>
        <a:ext cx="1593555" cy="591209"/>
      </dsp:txXfrm>
    </dsp:sp>
    <dsp:sp modelId="{86DC2EE1-320C-4322-91CB-E242A249D11A}">
      <dsp:nvSpPr>
        <dsp:cNvPr id="0" name=""/>
        <dsp:cNvSpPr/>
      </dsp:nvSpPr>
      <dsp:spPr>
        <a:xfrm>
          <a:off x="9293664" y="1851244"/>
          <a:ext cx="1593555" cy="1097959"/>
        </a:xfrm>
        <a:prstGeom prst="roundRect">
          <a:avLst/>
        </a:prstGeom>
        <a:blipFill>
          <a:blip xmlns:r="http://schemas.openxmlformats.org/officeDocument/2006/relationships" r:embed="rId12"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AC2E41D-9666-47A1-8D64-E4E32EAA089F}">
      <dsp:nvSpPr>
        <dsp:cNvPr id="0" name=""/>
        <dsp:cNvSpPr/>
      </dsp:nvSpPr>
      <dsp:spPr>
        <a:xfrm>
          <a:off x="9293664" y="2949204"/>
          <a:ext cx="1593555" cy="591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The Captivity</a:t>
          </a:r>
        </a:p>
      </dsp:txBody>
      <dsp:txXfrm>
        <a:off x="9293664" y="2949204"/>
        <a:ext cx="1593555" cy="591209"/>
      </dsp:txXfrm>
    </dsp:sp>
    <dsp:sp modelId="{E49F2B2A-FAC6-4515-89A8-0352D3BB1732}">
      <dsp:nvSpPr>
        <dsp:cNvPr id="0" name=""/>
        <dsp:cNvSpPr/>
      </dsp:nvSpPr>
      <dsp:spPr>
        <a:xfrm>
          <a:off x="1405261" y="3699769"/>
          <a:ext cx="1593555" cy="1097959"/>
        </a:xfrm>
        <a:prstGeom prst="roundRect">
          <a:avLst/>
        </a:prstGeom>
        <a:blipFill>
          <a:blip xmlns:r="http://schemas.openxmlformats.org/officeDocument/2006/relationships" r:embed="rId13"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CC9F823-B20D-47E0-AD30-B511CDDD98F2}">
      <dsp:nvSpPr>
        <dsp:cNvPr id="0" name=""/>
        <dsp:cNvSpPr/>
      </dsp:nvSpPr>
      <dsp:spPr>
        <a:xfrm>
          <a:off x="1405261" y="4797729"/>
          <a:ext cx="1593555" cy="591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Return from Captivity</a:t>
          </a:r>
        </a:p>
      </dsp:txBody>
      <dsp:txXfrm>
        <a:off x="1405261" y="4797729"/>
        <a:ext cx="1593555" cy="591209"/>
      </dsp:txXfrm>
    </dsp:sp>
    <dsp:sp modelId="{F10463FC-F95E-42E4-85EA-544D0A7EBCBC}">
      <dsp:nvSpPr>
        <dsp:cNvPr id="0" name=""/>
        <dsp:cNvSpPr/>
      </dsp:nvSpPr>
      <dsp:spPr>
        <a:xfrm>
          <a:off x="3158239" y="3699769"/>
          <a:ext cx="1593555" cy="1097959"/>
        </a:xfrm>
        <a:prstGeom prst="roundRect">
          <a:avLst/>
        </a:prstGeom>
        <a:blipFill>
          <a:blip xmlns:r="http://schemas.openxmlformats.org/officeDocument/2006/relationships" r:embed="rId14"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4A28D0A-235D-403C-8A90-ACE6BBC2DD22}">
      <dsp:nvSpPr>
        <dsp:cNvPr id="0" name=""/>
        <dsp:cNvSpPr/>
      </dsp:nvSpPr>
      <dsp:spPr>
        <a:xfrm>
          <a:off x="3158239" y="4797729"/>
          <a:ext cx="1593555" cy="591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Years of Silence</a:t>
          </a:r>
        </a:p>
      </dsp:txBody>
      <dsp:txXfrm>
        <a:off x="3158239" y="4797729"/>
        <a:ext cx="1593555" cy="591209"/>
      </dsp:txXfrm>
    </dsp:sp>
    <dsp:sp modelId="{F3A63414-93D3-47E7-AEC1-DF47F4A25438}">
      <dsp:nvSpPr>
        <dsp:cNvPr id="0" name=""/>
        <dsp:cNvSpPr/>
      </dsp:nvSpPr>
      <dsp:spPr>
        <a:xfrm>
          <a:off x="4911218" y="3699769"/>
          <a:ext cx="1593555" cy="1097959"/>
        </a:xfrm>
        <a:prstGeom prst="roundRect">
          <a:avLst/>
        </a:prstGeom>
        <a:blipFill>
          <a:blip xmlns:r="http://schemas.openxmlformats.org/officeDocument/2006/relationships" r:embed="rId15"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799596C-6AE5-46E2-AE12-AB64CA164528}">
      <dsp:nvSpPr>
        <dsp:cNvPr id="0" name=""/>
        <dsp:cNvSpPr/>
      </dsp:nvSpPr>
      <dsp:spPr>
        <a:xfrm>
          <a:off x="4911218" y="4797729"/>
          <a:ext cx="1593555" cy="591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Life of Christ</a:t>
          </a:r>
        </a:p>
      </dsp:txBody>
      <dsp:txXfrm>
        <a:off x="4911218" y="4797729"/>
        <a:ext cx="1593555" cy="591209"/>
      </dsp:txXfrm>
    </dsp:sp>
    <dsp:sp modelId="{6E3935DF-B9AE-411C-A557-F55D0A9C2291}">
      <dsp:nvSpPr>
        <dsp:cNvPr id="0" name=""/>
        <dsp:cNvSpPr/>
      </dsp:nvSpPr>
      <dsp:spPr>
        <a:xfrm>
          <a:off x="6664196" y="3699769"/>
          <a:ext cx="1593555" cy="1097959"/>
        </a:xfrm>
        <a:prstGeom prst="roundRect">
          <a:avLst/>
        </a:prstGeom>
        <a:blipFill>
          <a:blip xmlns:r="http://schemas.openxmlformats.org/officeDocument/2006/relationships" r:embed="rId16"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E9CBC1B-7ED2-4EF7-BB05-1E7213AA49FF}">
      <dsp:nvSpPr>
        <dsp:cNvPr id="0" name=""/>
        <dsp:cNvSpPr/>
      </dsp:nvSpPr>
      <dsp:spPr>
        <a:xfrm>
          <a:off x="6664196" y="4797729"/>
          <a:ext cx="1593555" cy="591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Early Church</a:t>
          </a:r>
        </a:p>
      </dsp:txBody>
      <dsp:txXfrm>
        <a:off x="6664196" y="4797729"/>
        <a:ext cx="1593555" cy="591209"/>
      </dsp:txXfrm>
    </dsp:sp>
    <dsp:sp modelId="{87AB681F-AC1A-44ED-89D5-60E4D66914CF}">
      <dsp:nvSpPr>
        <dsp:cNvPr id="0" name=""/>
        <dsp:cNvSpPr/>
      </dsp:nvSpPr>
      <dsp:spPr>
        <a:xfrm>
          <a:off x="8417174" y="3699769"/>
          <a:ext cx="1593555" cy="1097959"/>
        </a:xfrm>
        <a:prstGeom prst="roundRect">
          <a:avLst/>
        </a:prstGeom>
        <a:blipFill>
          <a:blip xmlns:r="http://schemas.openxmlformats.org/officeDocument/2006/relationships" r:embed="rId17"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4A32111-7E6E-45A0-97E9-AC4950D2B3AF}">
      <dsp:nvSpPr>
        <dsp:cNvPr id="0" name=""/>
        <dsp:cNvSpPr/>
      </dsp:nvSpPr>
      <dsp:spPr>
        <a:xfrm>
          <a:off x="8417174" y="4797729"/>
          <a:ext cx="1593555" cy="591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Letters to Christians</a:t>
          </a:r>
        </a:p>
      </dsp:txBody>
      <dsp:txXfrm>
        <a:off x="8417174" y="4797729"/>
        <a:ext cx="1593555" cy="5912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8F5F4-DCAE-4783-8E23-4FDE04C7D142}">
      <dsp:nvSpPr>
        <dsp:cNvPr id="0" name=""/>
        <dsp:cNvSpPr/>
      </dsp:nvSpPr>
      <dsp:spPr>
        <a:xfrm>
          <a:off x="3204" y="59968"/>
          <a:ext cx="1559681" cy="1074620"/>
        </a:xfrm>
        <a:prstGeom prst="round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FDA4501-74E3-4848-9C72-CE287E07C600}">
      <dsp:nvSpPr>
        <dsp:cNvPr id="0" name=""/>
        <dsp:cNvSpPr/>
      </dsp:nvSpPr>
      <dsp:spPr>
        <a:xfrm>
          <a:off x="3204" y="1134588"/>
          <a:ext cx="1559681" cy="57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Before the Flood</a:t>
          </a:r>
        </a:p>
      </dsp:txBody>
      <dsp:txXfrm>
        <a:off x="3204" y="1134588"/>
        <a:ext cx="1559681" cy="578641"/>
      </dsp:txXfrm>
    </dsp:sp>
    <dsp:sp modelId="{68D1A124-670E-4E4E-B470-FF17AC5DE7DB}">
      <dsp:nvSpPr>
        <dsp:cNvPr id="0" name=""/>
        <dsp:cNvSpPr/>
      </dsp:nvSpPr>
      <dsp:spPr>
        <a:xfrm>
          <a:off x="1718919" y="59968"/>
          <a:ext cx="1559681" cy="1074620"/>
        </a:xfrm>
        <a:prstGeom prst="roundRect">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F49A45C-CAD9-4E11-9C83-92BC1187A7EA}">
      <dsp:nvSpPr>
        <dsp:cNvPr id="0" name=""/>
        <dsp:cNvSpPr/>
      </dsp:nvSpPr>
      <dsp:spPr>
        <a:xfrm>
          <a:off x="1718919" y="1134588"/>
          <a:ext cx="1559681" cy="57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The Flood</a:t>
          </a:r>
        </a:p>
      </dsp:txBody>
      <dsp:txXfrm>
        <a:off x="1718919" y="1134588"/>
        <a:ext cx="1559681" cy="578641"/>
      </dsp:txXfrm>
    </dsp:sp>
    <dsp:sp modelId="{AE47718E-5B59-4625-BC6C-906377F2B4F5}">
      <dsp:nvSpPr>
        <dsp:cNvPr id="0" name=""/>
        <dsp:cNvSpPr/>
      </dsp:nvSpPr>
      <dsp:spPr>
        <a:xfrm>
          <a:off x="3434634" y="59968"/>
          <a:ext cx="1559681" cy="1074620"/>
        </a:xfrm>
        <a:prstGeom prst="round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41D2246-9025-47E1-93EB-9E6E47B1F3B0}">
      <dsp:nvSpPr>
        <dsp:cNvPr id="0" name=""/>
        <dsp:cNvSpPr/>
      </dsp:nvSpPr>
      <dsp:spPr>
        <a:xfrm>
          <a:off x="3434634" y="1134588"/>
          <a:ext cx="1559681" cy="57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The Scattering of the People</a:t>
          </a:r>
        </a:p>
      </dsp:txBody>
      <dsp:txXfrm>
        <a:off x="3434634" y="1134588"/>
        <a:ext cx="1559681" cy="578641"/>
      </dsp:txXfrm>
    </dsp:sp>
    <dsp:sp modelId="{763B0F62-840E-44C2-9753-5A053407F665}">
      <dsp:nvSpPr>
        <dsp:cNvPr id="0" name=""/>
        <dsp:cNvSpPr/>
      </dsp:nvSpPr>
      <dsp:spPr>
        <a:xfrm>
          <a:off x="5150348" y="59968"/>
          <a:ext cx="1559681" cy="1074620"/>
        </a:xfrm>
        <a:prstGeom prst="roundRect">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D90006E-C938-482D-91EA-2D90DC82B1DB}">
      <dsp:nvSpPr>
        <dsp:cNvPr id="0" name=""/>
        <dsp:cNvSpPr/>
      </dsp:nvSpPr>
      <dsp:spPr>
        <a:xfrm>
          <a:off x="5150348" y="1134588"/>
          <a:ext cx="1559681" cy="57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The Patriarchs</a:t>
          </a:r>
        </a:p>
      </dsp:txBody>
      <dsp:txXfrm>
        <a:off x="5150348" y="1134588"/>
        <a:ext cx="1559681" cy="578641"/>
      </dsp:txXfrm>
    </dsp:sp>
    <dsp:sp modelId="{F35D93D8-3989-4914-8D1E-D835A4461913}">
      <dsp:nvSpPr>
        <dsp:cNvPr id="0" name=""/>
        <dsp:cNvSpPr/>
      </dsp:nvSpPr>
      <dsp:spPr>
        <a:xfrm>
          <a:off x="6866063" y="59968"/>
          <a:ext cx="1559681" cy="1074620"/>
        </a:xfrm>
        <a:prstGeom prst="roundRect">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1BB0D7A-B8F3-4359-BFED-A7924D9AE7D2}">
      <dsp:nvSpPr>
        <dsp:cNvPr id="0" name=""/>
        <dsp:cNvSpPr/>
      </dsp:nvSpPr>
      <dsp:spPr>
        <a:xfrm>
          <a:off x="6866063" y="1134588"/>
          <a:ext cx="1559681" cy="57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The Exodus</a:t>
          </a:r>
        </a:p>
      </dsp:txBody>
      <dsp:txXfrm>
        <a:off x="6866063" y="1134588"/>
        <a:ext cx="1559681" cy="578641"/>
      </dsp:txXfrm>
    </dsp:sp>
    <dsp:sp modelId="{C0A103CE-B978-426C-BC19-CE108D4D533E}">
      <dsp:nvSpPr>
        <dsp:cNvPr id="0" name=""/>
        <dsp:cNvSpPr/>
      </dsp:nvSpPr>
      <dsp:spPr>
        <a:xfrm>
          <a:off x="8581778" y="59968"/>
          <a:ext cx="1559681" cy="1074620"/>
        </a:xfrm>
        <a:prstGeom prst="roundRect">
          <a:avLst/>
        </a:prstGeom>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F2934AC-0EE5-46A2-8ED0-5BA5F8D8BDF2}">
      <dsp:nvSpPr>
        <dsp:cNvPr id="0" name=""/>
        <dsp:cNvSpPr/>
      </dsp:nvSpPr>
      <dsp:spPr>
        <a:xfrm>
          <a:off x="8581778" y="1134588"/>
          <a:ext cx="1559681" cy="57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Wandering in the Wilderness</a:t>
          </a:r>
        </a:p>
      </dsp:txBody>
      <dsp:txXfrm>
        <a:off x="8581778" y="1134588"/>
        <a:ext cx="1559681" cy="578641"/>
      </dsp:txXfrm>
    </dsp:sp>
    <dsp:sp modelId="{6EAB1559-CA6F-46B8-9CE7-645014F8A3D0}">
      <dsp:nvSpPr>
        <dsp:cNvPr id="0" name=""/>
        <dsp:cNvSpPr/>
      </dsp:nvSpPr>
      <dsp:spPr>
        <a:xfrm>
          <a:off x="3204" y="1869198"/>
          <a:ext cx="1559681" cy="1074620"/>
        </a:xfrm>
        <a:prstGeom prst="roundRect">
          <a:avLst/>
        </a:prstGeom>
        <a:blipFill>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251BF57-EC1C-4C97-B01A-E641A3380775}">
      <dsp:nvSpPr>
        <dsp:cNvPr id="0" name=""/>
        <dsp:cNvSpPr/>
      </dsp:nvSpPr>
      <dsp:spPr>
        <a:xfrm>
          <a:off x="3204" y="2943818"/>
          <a:ext cx="1559681" cy="57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Invasion and Conquering</a:t>
          </a:r>
        </a:p>
      </dsp:txBody>
      <dsp:txXfrm>
        <a:off x="3204" y="2943818"/>
        <a:ext cx="1559681" cy="578641"/>
      </dsp:txXfrm>
    </dsp:sp>
    <dsp:sp modelId="{95399B21-6A82-4E8F-99E7-31FDF1FE93DE}">
      <dsp:nvSpPr>
        <dsp:cNvPr id="0" name=""/>
        <dsp:cNvSpPr/>
      </dsp:nvSpPr>
      <dsp:spPr>
        <a:xfrm>
          <a:off x="1718919" y="1869198"/>
          <a:ext cx="1559681" cy="1074620"/>
        </a:xfrm>
        <a:prstGeom prst="roundRect">
          <a:avLst/>
        </a:prstGeom>
        <a:blipFill>
          <a:blip xmlns:r="http://schemas.openxmlformats.org/officeDocument/2006/relationships" r:embed="rId8"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D0ABD6A-635A-4607-88EC-8805698B6D83}">
      <dsp:nvSpPr>
        <dsp:cNvPr id="0" name=""/>
        <dsp:cNvSpPr/>
      </dsp:nvSpPr>
      <dsp:spPr>
        <a:xfrm>
          <a:off x="1718919" y="2943818"/>
          <a:ext cx="1559681" cy="57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The Judges</a:t>
          </a:r>
        </a:p>
      </dsp:txBody>
      <dsp:txXfrm>
        <a:off x="1718919" y="2943818"/>
        <a:ext cx="1559681" cy="578641"/>
      </dsp:txXfrm>
    </dsp:sp>
    <dsp:sp modelId="{0BBEA093-CD7E-42C4-BB6B-F46D62B180D0}">
      <dsp:nvSpPr>
        <dsp:cNvPr id="0" name=""/>
        <dsp:cNvSpPr/>
      </dsp:nvSpPr>
      <dsp:spPr>
        <a:xfrm>
          <a:off x="3434634" y="1869198"/>
          <a:ext cx="1559681" cy="1074620"/>
        </a:xfrm>
        <a:prstGeom prst="roundRect">
          <a:avLst/>
        </a:prstGeom>
        <a:blipFill>
          <a:blip xmlns:r="http://schemas.openxmlformats.org/officeDocument/2006/relationships" r:embed="rId9"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F7290ED-4C20-4D1E-A0E6-89A178CDF55A}">
      <dsp:nvSpPr>
        <dsp:cNvPr id="0" name=""/>
        <dsp:cNvSpPr/>
      </dsp:nvSpPr>
      <dsp:spPr>
        <a:xfrm>
          <a:off x="3434634" y="2943818"/>
          <a:ext cx="1559681" cy="57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The United Kingdom</a:t>
          </a:r>
        </a:p>
      </dsp:txBody>
      <dsp:txXfrm>
        <a:off x="3434634" y="2943818"/>
        <a:ext cx="1559681" cy="578641"/>
      </dsp:txXfrm>
    </dsp:sp>
    <dsp:sp modelId="{E7FE6EA6-2049-4A29-987E-FD35BA590F67}">
      <dsp:nvSpPr>
        <dsp:cNvPr id="0" name=""/>
        <dsp:cNvSpPr/>
      </dsp:nvSpPr>
      <dsp:spPr>
        <a:xfrm>
          <a:off x="5150348" y="1869198"/>
          <a:ext cx="1559681" cy="1074620"/>
        </a:xfrm>
        <a:prstGeom prst="roundRect">
          <a:avLst/>
        </a:prstGeom>
        <a:blipFill>
          <a:blip xmlns:r="http://schemas.openxmlformats.org/officeDocument/2006/relationships" r:embed="rId10"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A77C264-4882-4545-BAFB-5A25C8A55D91}">
      <dsp:nvSpPr>
        <dsp:cNvPr id="0" name=""/>
        <dsp:cNvSpPr/>
      </dsp:nvSpPr>
      <dsp:spPr>
        <a:xfrm>
          <a:off x="5150348" y="2943818"/>
          <a:ext cx="1559681" cy="57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The Divided Kingdom</a:t>
          </a:r>
        </a:p>
      </dsp:txBody>
      <dsp:txXfrm>
        <a:off x="5150348" y="2943818"/>
        <a:ext cx="1559681" cy="578641"/>
      </dsp:txXfrm>
    </dsp:sp>
    <dsp:sp modelId="{52867530-15AE-4F3A-A850-B34835AED7B1}">
      <dsp:nvSpPr>
        <dsp:cNvPr id="0" name=""/>
        <dsp:cNvSpPr/>
      </dsp:nvSpPr>
      <dsp:spPr>
        <a:xfrm>
          <a:off x="6866063" y="1869198"/>
          <a:ext cx="1559681" cy="1074620"/>
        </a:xfrm>
        <a:prstGeom prst="roundRect">
          <a:avLst/>
        </a:prstGeom>
        <a:blipFill>
          <a:blip xmlns:r="http://schemas.openxmlformats.org/officeDocument/2006/relationships" r:embed="rId11"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6BFA10F-6ECB-4DA4-B914-51B32EF3A31C}">
      <dsp:nvSpPr>
        <dsp:cNvPr id="0" name=""/>
        <dsp:cNvSpPr/>
      </dsp:nvSpPr>
      <dsp:spPr>
        <a:xfrm>
          <a:off x="6866063" y="2943818"/>
          <a:ext cx="1559681" cy="57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Judah Alone</a:t>
          </a:r>
        </a:p>
      </dsp:txBody>
      <dsp:txXfrm>
        <a:off x="6866063" y="2943818"/>
        <a:ext cx="1559681" cy="578641"/>
      </dsp:txXfrm>
    </dsp:sp>
    <dsp:sp modelId="{86DC2EE1-320C-4322-91CB-E242A249D11A}">
      <dsp:nvSpPr>
        <dsp:cNvPr id="0" name=""/>
        <dsp:cNvSpPr/>
      </dsp:nvSpPr>
      <dsp:spPr>
        <a:xfrm>
          <a:off x="8581778" y="1869198"/>
          <a:ext cx="1559681" cy="1074620"/>
        </a:xfrm>
        <a:prstGeom prst="roundRect">
          <a:avLst/>
        </a:prstGeom>
        <a:blipFill>
          <a:blip xmlns:r="http://schemas.openxmlformats.org/officeDocument/2006/relationships" r:embed="rId12"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AC2E41D-9666-47A1-8D64-E4E32EAA089F}">
      <dsp:nvSpPr>
        <dsp:cNvPr id="0" name=""/>
        <dsp:cNvSpPr/>
      </dsp:nvSpPr>
      <dsp:spPr>
        <a:xfrm>
          <a:off x="8581778" y="2943818"/>
          <a:ext cx="1559681" cy="57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The Captivity</a:t>
          </a:r>
        </a:p>
      </dsp:txBody>
      <dsp:txXfrm>
        <a:off x="8581778" y="2943818"/>
        <a:ext cx="1559681" cy="578641"/>
      </dsp:txXfrm>
    </dsp:sp>
    <dsp:sp modelId="{E49F2B2A-FAC6-4515-89A8-0352D3BB1732}">
      <dsp:nvSpPr>
        <dsp:cNvPr id="0" name=""/>
        <dsp:cNvSpPr/>
      </dsp:nvSpPr>
      <dsp:spPr>
        <a:xfrm>
          <a:off x="861061" y="3678428"/>
          <a:ext cx="1559681" cy="1074620"/>
        </a:xfrm>
        <a:prstGeom prst="roundRect">
          <a:avLst/>
        </a:prstGeom>
        <a:blipFill>
          <a:blip xmlns:r="http://schemas.openxmlformats.org/officeDocument/2006/relationships" r:embed="rId13"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CC9F823-B20D-47E0-AD30-B511CDDD98F2}">
      <dsp:nvSpPr>
        <dsp:cNvPr id="0" name=""/>
        <dsp:cNvSpPr/>
      </dsp:nvSpPr>
      <dsp:spPr>
        <a:xfrm>
          <a:off x="861061" y="4753048"/>
          <a:ext cx="1559681" cy="57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Return from Captivity</a:t>
          </a:r>
        </a:p>
      </dsp:txBody>
      <dsp:txXfrm>
        <a:off x="861061" y="4753048"/>
        <a:ext cx="1559681" cy="578641"/>
      </dsp:txXfrm>
    </dsp:sp>
    <dsp:sp modelId="{F10463FC-F95E-42E4-85EA-544D0A7EBCBC}">
      <dsp:nvSpPr>
        <dsp:cNvPr id="0" name=""/>
        <dsp:cNvSpPr/>
      </dsp:nvSpPr>
      <dsp:spPr>
        <a:xfrm>
          <a:off x="2576776" y="3678428"/>
          <a:ext cx="1559681" cy="1074620"/>
        </a:xfrm>
        <a:prstGeom prst="roundRect">
          <a:avLst/>
        </a:prstGeom>
        <a:blipFill>
          <a:blip xmlns:r="http://schemas.openxmlformats.org/officeDocument/2006/relationships" r:embed="rId14"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4A28D0A-235D-403C-8A90-ACE6BBC2DD22}">
      <dsp:nvSpPr>
        <dsp:cNvPr id="0" name=""/>
        <dsp:cNvSpPr/>
      </dsp:nvSpPr>
      <dsp:spPr>
        <a:xfrm>
          <a:off x="2576776" y="4753048"/>
          <a:ext cx="1559681" cy="57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Years of Silence</a:t>
          </a:r>
        </a:p>
      </dsp:txBody>
      <dsp:txXfrm>
        <a:off x="2576776" y="4753048"/>
        <a:ext cx="1559681" cy="578641"/>
      </dsp:txXfrm>
    </dsp:sp>
    <dsp:sp modelId="{F3A63414-93D3-47E7-AEC1-DF47F4A25438}">
      <dsp:nvSpPr>
        <dsp:cNvPr id="0" name=""/>
        <dsp:cNvSpPr/>
      </dsp:nvSpPr>
      <dsp:spPr>
        <a:xfrm>
          <a:off x="4292491" y="3678428"/>
          <a:ext cx="1559681" cy="1074620"/>
        </a:xfrm>
        <a:prstGeom prst="roundRect">
          <a:avLst/>
        </a:prstGeom>
        <a:blipFill>
          <a:blip xmlns:r="http://schemas.openxmlformats.org/officeDocument/2006/relationships" r:embed="rId15"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799596C-6AE5-46E2-AE12-AB64CA164528}">
      <dsp:nvSpPr>
        <dsp:cNvPr id="0" name=""/>
        <dsp:cNvSpPr/>
      </dsp:nvSpPr>
      <dsp:spPr>
        <a:xfrm>
          <a:off x="4292491" y="4753048"/>
          <a:ext cx="1559681" cy="57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Life of Christ</a:t>
          </a:r>
        </a:p>
      </dsp:txBody>
      <dsp:txXfrm>
        <a:off x="4292491" y="4753048"/>
        <a:ext cx="1559681" cy="578641"/>
      </dsp:txXfrm>
    </dsp:sp>
    <dsp:sp modelId="{6E3935DF-B9AE-411C-A557-F55D0A9C2291}">
      <dsp:nvSpPr>
        <dsp:cNvPr id="0" name=""/>
        <dsp:cNvSpPr/>
      </dsp:nvSpPr>
      <dsp:spPr>
        <a:xfrm>
          <a:off x="6008206" y="3678428"/>
          <a:ext cx="1559681" cy="1074620"/>
        </a:xfrm>
        <a:prstGeom prst="roundRect">
          <a:avLst/>
        </a:prstGeom>
        <a:blipFill>
          <a:blip xmlns:r="http://schemas.openxmlformats.org/officeDocument/2006/relationships" r:embed="rId16"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E9CBC1B-7ED2-4EF7-BB05-1E7213AA49FF}">
      <dsp:nvSpPr>
        <dsp:cNvPr id="0" name=""/>
        <dsp:cNvSpPr/>
      </dsp:nvSpPr>
      <dsp:spPr>
        <a:xfrm>
          <a:off x="6008206" y="4753048"/>
          <a:ext cx="1559681" cy="57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Early Church</a:t>
          </a:r>
        </a:p>
      </dsp:txBody>
      <dsp:txXfrm>
        <a:off x="6008206" y="4753048"/>
        <a:ext cx="1559681" cy="578641"/>
      </dsp:txXfrm>
    </dsp:sp>
    <dsp:sp modelId="{87AB681F-AC1A-44ED-89D5-60E4D66914CF}">
      <dsp:nvSpPr>
        <dsp:cNvPr id="0" name=""/>
        <dsp:cNvSpPr/>
      </dsp:nvSpPr>
      <dsp:spPr>
        <a:xfrm>
          <a:off x="7723921" y="3678428"/>
          <a:ext cx="1559681" cy="1074620"/>
        </a:xfrm>
        <a:prstGeom prst="roundRect">
          <a:avLst/>
        </a:prstGeom>
        <a:blipFill>
          <a:blip xmlns:r="http://schemas.openxmlformats.org/officeDocument/2006/relationships" r:embed="rId17" cstate="screen">
            <a:extLst>
              <a:ext uri="{28A0092B-C50C-407E-A947-70E740481C1C}">
                <a14:useLocalDpi xmlns:a14="http://schemas.microsoft.com/office/drawing/2010/main"/>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4A32111-7E6E-45A0-97E9-AC4950D2B3AF}">
      <dsp:nvSpPr>
        <dsp:cNvPr id="0" name=""/>
        <dsp:cNvSpPr/>
      </dsp:nvSpPr>
      <dsp:spPr>
        <a:xfrm>
          <a:off x="7723921" y="4753048"/>
          <a:ext cx="1559681" cy="57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Letters to Christians</a:t>
          </a:r>
        </a:p>
      </dsp:txBody>
      <dsp:txXfrm>
        <a:off x="7723921" y="4753048"/>
        <a:ext cx="1559681" cy="578641"/>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5FE4C0-19FF-4F17-A4E3-8052AFB84047}" type="datetimeFigureOut">
              <a:rPr lang="en-US" smtClean="0"/>
              <a:t>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1630F0-8B92-47AA-8368-9BFC3EA296A0}" type="slidenum">
              <a:rPr lang="en-US" smtClean="0"/>
              <a:t>‹#›</a:t>
            </a:fld>
            <a:endParaRPr lang="en-US"/>
          </a:p>
        </p:txBody>
      </p:sp>
    </p:spTree>
    <p:extLst>
      <p:ext uri="{BB962C8B-B14F-4D97-AF65-F5344CB8AC3E}">
        <p14:creationId xmlns:p14="http://schemas.microsoft.com/office/powerpoint/2010/main" val="1827190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11/6/2022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a:pPr/>
              <a:t>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C8E0A6-1D75-4B7B-8C39-611D36EF233F}" type="slidenum">
              <a:rPr lang="en-US"/>
              <a:pPr/>
              <a:t>‹#›</a:t>
            </a:fld>
            <a:endParaRPr lang="en-US"/>
          </a:p>
        </p:txBody>
      </p:sp>
    </p:spTree>
    <p:extLst>
      <p:ext uri="{BB962C8B-B14F-4D97-AF65-F5344CB8AC3E}">
        <p14:creationId xmlns:p14="http://schemas.microsoft.com/office/powerpoint/2010/main" val="319206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11/6/2022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11/6/2022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11/6/2022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11/6/2022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a:pPr/>
              <a:t>11/6/2022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a:pPr/>
              <a:t>‹#›</a:t>
            </a:fld>
            <a:endParaRPr lang="en-US"/>
          </a:p>
        </p:txBody>
      </p:sp>
    </p:spTree>
    <p:extLst>
      <p:ext uri="{BB962C8B-B14F-4D97-AF65-F5344CB8AC3E}">
        <p14:creationId xmlns:p14="http://schemas.microsoft.com/office/powerpoint/2010/main" val="869106865"/>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bin"/><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bin"/><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bin"/><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bin"/><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bin"/><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bin"/><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bin"/><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0.bin"/><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1.bin"/><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2.bin"/><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gif"/><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1.xml.rels><?xml version="1.0" encoding="UTF-8" standalone="yes"?>
<Relationships xmlns="http://schemas.openxmlformats.org/package/2006/relationships"><Relationship Id="rId3" Type="http://schemas.openxmlformats.org/officeDocument/2006/relationships/image" Target="../media/image82.bin"/><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83.bin"/><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84.bin"/><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85.bin"/><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86.bin"/><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87.bin"/><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88.bin"/><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89.bin"/><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90.bin"/><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91.bin"/><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86.bin"/><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87.bin"/><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88.bin"/><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20634 - JESUS, DRAW ME EVER NEARER - Title</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20634 - JESUS, DRAW ME EVER NEARER - 3.1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20634 - JESUS, DRAW ME EVER NEARER - 3.2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20634 - JESUS, DRAW ME EVER NEARER - C.1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20634 - JESUS, DRAW ME EVER NEARER - C.2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r>
              <a:rPr lang="en-US" dirty="0">
                <a:solidFill>
                  <a:prstClr val="black"/>
                </a:solidFill>
                <a:latin typeface="Calibri"/>
              </a:rPr>
              <a:t>End of Song</a:t>
            </a: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20687 - HOW DEEP THE FATHER'S LOVE - Title</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20687 - HOW DEEP THE FATHER'S LOVE - 1.1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20687 - HOW DEEP THE FATHER'S LOVE - 1.2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20687 - HOW DEEP THE FATHER'S LOVE - 1.3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20687 - HOW DEEP THE FATHER'S LOVE - 1.4</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r>
              <a:rPr lang="en-US" dirty="0">
                <a:solidFill>
                  <a:prstClr val="black"/>
                </a:solidFill>
                <a:latin typeface="Calibri"/>
              </a:rPr>
              <a:t>End of Verse 1</a:t>
            </a: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20687 - HOW DEEP THE FATHER'S LOVE - 2.1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20634 - JESUS, DRAW ME EVER NEARER - 1.1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20687 - HOW DEEP THE FATHER'S LOVE - 2.2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20687 - HOW DEEP THE FATHER'S LOVE - 2.3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20687 - HOW DEEP THE FATHER'S LOVE - 2.4</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r>
              <a:rPr lang="en-US" dirty="0">
                <a:solidFill>
                  <a:prstClr val="black"/>
                </a:solidFill>
                <a:latin typeface="Calibri"/>
              </a:rPr>
              <a:t>End of Verse 2</a:t>
            </a: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20687 - HOW DEEP THE FATHER'S LOVE - 3.1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20687 - HOW DEEP THE FATHER'S LOVE - 3.2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20687 - HOW DEEP THE FATHER'S LOVE - 3.3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20687 - HOW DEEP THE FATHER'S LOVE - 3.4</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r>
              <a:rPr lang="en-US" dirty="0">
                <a:solidFill>
                  <a:prstClr val="black"/>
                </a:solidFill>
                <a:latin typeface="Calibri"/>
              </a:rPr>
              <a:t>End of Song</a:t>
            </a: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714255"/>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9703" y="1156721"/>
            <a:ext cx="9802761" cy="3201907"/>
          </a:xfrm>
        </p:spPr>
        <p:txBody>
          <a:bodyPr/>
          <a:lstStyle/>
          <a:p>
            <a:r>
              <a:rPr lang="en-US" dirty="0"/>
              <a:t>Periods of bible history</a:t>
            </a:r>
            <a:br>
              <a:rPr lang="en-US" dirty="0"/>
            </a:br>
            <a:r>
              <a:rPr lang="en-US" dirty="0"/>
              <a:t>(</a:t>
            </a:r>
            <a:r>
              <a:rPr lang="en-US" sz="6000" dirty="0"/>
              <a:t>The 3 Cycle Approach)</a:t>
            </a:r>
            <a:endParaRPr lang="en-US" dirty="0"/>
          </a:p>
        </p:txBody>
      </p:sp>
      <p:sp>
        <p:nvSpPr>
          <p:cNvPr id="3" name="Subtitle 2"/>
          <p:cNvSpPr>
            <a:spLocks noGrp="1"/>
          </p:cNvSpPr>
          <p:nvPr>
            <p:ph type="subTitle" idx="1"/>
          </p:nvPr>
        </p:nvSpPr>
        <p:spPr>
          <a:xfrm>
            <a:off x="1189704" y="4615042"/>
            <a:ext cx="9891252" cy="1086237"/>
          </a:xfrm>
        </p:spPr>
        <p:txBody>
          <a:bodyPr>
            <a:normAutofit/>
          </a:bodyPr>
          <a:lstStyle/>
          <a:p>
            <a:r>
              <a:rPr lang="en-US" sz="2800" dirty="0"/>
              <a:t>A Method For Organizing Bible Knowledge </a:t>
            </a:r>
          </a:p>
          <a:p>
            <a:r>
              <a:rPr lang="en-US" sz="2800" dirty="0"/>
              <a:t>adapted from Bob Waldron</a:t>
            </a:r>
          </a:p>
        </p:txBody>
      </p:sp>
    </p:spTree>
    <p:extLst>
      <p:ext uri="{BB962C8B-B14F-4D97-AF65-F5344CB8AC3E}">
        <p14:creationId xmlns:p14="http://schemas.microsoft.com/office/powerpoint/2010/main" val="1555844111"/>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5D6D2-6234-5DF6-C58D-29C82A2CDF14}"/>
              </a:ext>
            </a:extLst>
          </p:cNvPr>
          <p:cNvSpPr>
            <a:spLocks noGrp="1"/>
          </p:cNvSpPr>
          <p:nvPr>
            <p:ph type="title"/>
          </p:nvPr>
        </p:nvSpPr>
        <p:spPr>
          <a:xfrm>
            <a:off x="1371600" y="9830"/>
            <a:ext cx="9601200" cy="972165"/>
          </a:xfrm>
        </p:spPr>
        <p:txBody>
          <a:bodyPr>
            <a:normAutofit fontScale="90000"/>
          </a:bodyPr>
          <a:lstStyle/>
          <a:p>
            <a:r>
              <a:rPr lang="en-US" sz="7200" dirty="0"/>
              <a:t>The 3 Cycle Approach</a:t>
            </a:r>
          </a:p>
        </p:txBody>
      </p:sp>
      <p:sp>
        <p:nvSpPr>
          <p:cNvPr id="3" name="Content Placeholder 2">
            <a:extLst>
              <a:ext uri="{FF2B5EF4-FFF2-40B4-BE49-F238E27FC236}">
                <a16:creationId xmlns:a16="http://schemas.microsoft.com/office/drawing/2014/main" id="{CF32D28B-7AC1-1D54-4CB9-F065A9258D68}"/>
              </a:ext>
            </a:extLst>
          </p:cNvPr>
          <p:cNvSpPr>
            <a:spLocks noGrp="1"/>
          </p:cNvSpPr>
          <p:nvPr>
            <p:ph idx="1"/>
          </p:nvPr>
        </p:nvSpPr>
        <p:spPr>
          <a:xfrm>
            <a:off x="757084" y="1248697"/>
            <a:ext cx="11297263" cy="5319251"/>
          </a:xfrm>
        </p:spPr>
        <p:txBody>
          <a:bodyPr>
            <a:normAutofit lnSpcReduction="10000"/>
          </a:bodyPr>
          <a:lstStyle/>
          <a:p>
            <a:r>
              <a:rPr lang="en-US" sz="3600" b="1" u="sng" dirty="0"/>
              <a:t>First Cycle: </a:t>
            </a:r>
            <a:r>
              <a:rPr lang="en-US" sz="3600" b="1" dirty="0"/>
              <a:t>Periods of Bible History</a:t>
            </a:r>
          </a:p>
          <a:p>
            <a:pPr lvl="1"/>
            <a:r>
              <a:rPr lang="en-US" sz="2800" dirty="0"/>
              <a:t>The objective in this cycle is primarily to learn the list of periods of Bible history and how they link together.</a:t>
            </a:r>
          </a:p>
          <a:p>
            <a:r>
              <a:rPr lang="en-US" sz="3600" b="1" u="sng" dirty="0"/>
              <a:t>Second Cycle: </a:t>
            </a:r>
            <a:r>
              <a:rPr lang="en-US" sz="3600" b="1" dirty="0"/>
              <a:t>Contents of the Periods of History</a:t>
            </a:r>
          </a:p>
          <a:p>
            <a:pPr lvl="1"/>
            <a:r>
              <a:rPr lang="en-US" sz="2800" dirty="0"/>
              <a:t>The objective of this cycle is to reinforce the first cycle, but are also adding the content of these periods, so that you will have a grasp of what is in each period.</a:t>
            </a:r>
          </a:p>
          <a:p>
            <a:r>
              <a:rPr lang="en-US" sz="3600" b="1" u="sng" dirty="0"/>
              <a:t>Third Cycle: </a:t>
            </a:r>
            <a:r>
              <a:rPr lang="en-US" sz="3600" b="1" dirty="0"/>
              <a:t>Scriptural Limits of the Bible Periods</a:t>
            </a:r>
          </a:p>
          <a:p>
            <a:pPr lvl="1"/>
            <a:r>
              <a:rPr lang="en-US" sz="2800" dirty="0"/>
              <a:t>The objective in this third cycle is to reinforce yet again the list of Bible periods, to reinforce the links between the periods, to reinforce what is in each of these periods, and to show where each Bible period is set forth in Scripture.</a:t>
            </a:r>
          </a:p>
        </p:txBody>
      </p:sp>
    </p:spTree>
    <p:extLst>
      <p:ext uri="{BB962C8B-B14F-4D97-AF65-F5344CB8AC3E}">
        <p14:creationId xmlns:p14="http://schemas.microsoft.com/office/powerpoint/2010/main" val="25660458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20634 - JESUS, DRAW ME EVER NEARER - 1.2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7263"/>
            <a:ext cx="12191999" cy="807048"/>
          </a:xfrm>
        </p:spPr>
        <p:txBody>
          <a:bodyPr>
            <a:normAutofit/>
          </a:bodyPr>
          <a:lstStyle/>
          <a:p>
            <a:pPr algn="ctr"/>
            <a:r>
              <a:rPr lang="en-US" sz="4000" dirty="0"/>
              <a:t>Periods of bible history</a:t>
            </a:r>
          </a:p>
        </p:txBody>
      </p:sp>
      <p:graphicFrame>
        <p:nvGraphicFramePr>
          <p:cNvPr id="5" name="Diagram 4"/>
          <p:cNvGraphicFramePr/>
          <p:nvPr>
            <p:extLst>
              <p:ext uri="{D42A27DB-BD31-4B8C-83A1-F6EECF244321}">
                <p14:modId xmlns:p14="http://schemas.microsoft.com/office/powerpoint/2010/main" val="2928074863"/>
              </p:ext>
            </p:extLst>
          </p:nvPr>
        </p:nvGraphicFramePr>
        <p:xfrm>
          <a:off x="638356" y="824311"/>
          <a:ext cx="10144664" cy="5391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07227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graphicEl>
                                              <a:dgm id="{DF58F5F4-DCAE-4783-8E23-4FDE04C7D142}"/>
                                            </p:graphicEl>
                                          </p:spTgt>
                                        </p:tgtEl>
                                        <p:attrNameLst>
                                          <p:attrName>style.visibility</p:attrName>
                                        </p:attrNameLst>
                                      </p:cBhvr>
                                      <p:to>
                                        <p:strVal val="visible"/>
                                      </p:to>
                                    </p:set>
                                    <p:animEffect transition="in" filter="circle(in)">
                                      <p:cBhvr>
                                        <p:cTn id="12" dur="2000"/>
                                        <p:tgtEl>
                                          <p:spTgt spid="5">
                                            <p:graphicEl>
                                              <a:dgm id="{DF58F5F4-DCAE-4783-8E23-4FDE04C7D142}"/>
                                            </p:graphic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graphicEl>
                                              <a:dgm id="{6FDA4501-74E3-4848-9C72-CE287E07C600}"/>
                                            </p:graphicEl>
                                          </p:spTgt>
                                        </p:tgtEl>
                                        <p:attrNameLst>
                                          <p:attrName>style.visibility</p:attrName>
                                        </p:attrNameLst>
                                      </p:cBhvr>
                                      <p:to>
                                        <p:strVal val="visible"/>
                                      </p:to>
                                    </p:set>
                                    <p:animEffect transition="in" filter="circle(in)">
                                      <p:cBhvr>
                                        <p:cTn id="15" dur="2000"/>
                                        <p:tgtEl>
                                          <p:spTgt spid="5">
                                            <p:graphicEl>
                                              <a:dgm id="{6FDA4501-74E3-4848-9C72-CE287E07C60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graphicEl>
                                              <a:dgm id="{68D1A124-670E-4E4E-B470-FF17AC5DE7DB}"/>
                                            </p:graphicEl>
                                          </p:spTgt>
                                        </p:tgtEl>
                                        <p:attrNameLst>
                                          <p:attrName>style.visibility</p:attrName>
                                        </p:attrNameLst>
                                      </p:cBhvr>
                                      <p:to>
                                        <p:strVal val="visible"/>
                                      </p:to>
                                    </p:set>
                                    <p:animEffect transition="in" filter="circle(in)">
                                      <p:cBhvr>
                                        <p:cTn id="20" dur="2000"/>
                                        <p:tgtEl>
                                          <p:spTgt spid="5">
                                            <p:graphicEl>
                                              <a:dgm id="{68D1A124-670E-4E4E-B470-FF17AC5DE7DB}"/>
                                            </p:graphic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5">
                                            <p:graphicEl>
                                              <a:dgm id="{5F49A45C-CAD9-4E11-9C83-92BC1187A7EA}"/>
                                            </p:graphicEl>
                                          </p:spTgt>
                                        </p:tgtEl>
                                        <p:attrNameLst>
                                          <p:attrName>style.visibility</p:attrName>
                                        </p:attrNameLst>
                                      </p:cBhvr>
                                      <p:to>
                                        <p:strVal val="visible"/>
                                      </p:to>
                                    </p:set>
                                    <p:animEffect transition="in" filter="circle(in)">
                                      <p:cBhvr>
                                        <p:cTn id="23" dur="2000"/>
                                        <p:tgtEl>
                                          <p:spTgt spid="5">
                                            <p:graphicEl>
                                              <a:dgm id="{5F49A45C-CAD9-4E11-9C83-92BC1187A7E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5">
                                            <p:graphicEl>
                                              <a:dgm id="{AE47718E-5B59-4625-BC6C-906377F2B4F5}"/>
                                            </p:graphicEl>
                                          </p:spTgt>
                                        </p:tgtEl>
                                        <p:attrNameLst>
                                          <p:attrName>style.visibility</p:attrName>
                                        </p:attrNameLst>
                                      </p:cBhvr>
                                      <p:to>
                                        <p:strVal val="visible"/>
                                      </p:to>
                                    </p:set>
                                    <p:animEffect transition="in" filter="circle(in)">
                                      <p:cBhvr>
                                        <p:cTn id="28" dur="2000"/>
                                        <p:tgtEl>
                                          <p:spTgt spid="5">
                                            <p:graphicEl>
                                              <a:dgm id="{AE47718E-5B59-4625-BC6C-906377F2B4F5}"/>
                                            </p:graphic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5">
                                            <p:graphicEl>
                                              <a:dgm id="{E41D2246-9025-47E1-93EB-9E6E47B1F3B0}"/>
                                            </p:graphicEl>
                                          </p:spTgt>
                                        </p:tgtEl>
                                        <p:attrNameLst>
                                          <p:attrName>style.visibility</p:attrName>
                                        </p:attrNameLst>
                                      </p:cBhvr>
                                      <p:to>
                                        <p:strVal val="visible"/>
                                      </p:to>
                                    </p:set>
                                    <p:animEffect transition="in" filter="circle(in)">
                                      <p:cBhvr>
                                        <p:cTn id="31" dur="2000"/>
                                        <p:tgtEl>
                                          <p:spTgt spid="5">
                                            <p:graphicEl>
                                              <a:dgm id="{E41D2246-9025-47E1-93EB-9E6E47B1F3B0}"/>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5">
                                            <p:graphicEl>
                                              <a:dgm id="{763B0F62-840E-44C2-9753-5A053407F665}"/>
                                            </p:graphicEl>
                                          </p:spTgt>
                                        </p:tgtEl>
                                        <p:attrNameLst>
                                          <p:attrName>style.visibility</p:attrName>
                                        </p:attrNameLst>
                                      </p:cBhvr>
                                      <p:to>
                                        <p:strVal val="visible"/>
                                      </p:to>
                                    </p:set>
                                    <p:animEffect transition="in" filter="circle(in)">
                                      <p:cBhvr>
                                        <p:cTn id="36" dur="2000"/>
                                        <p:tgtEl>
                                          <p:spTgt spid="5">
                                            <p:graphicEl>
                                              <a:dgm id="{763B0F62-840E-44C2-9753-5A053407F665}"/>
                                            </p:graphicEl>
                                          </p:spTgt>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5">
                                            <p:graphicEl>
                                              <a:dgm id="{1D90006E-C938-482D-91EA-2D90DC82B1DB}"/>
                                            </p:graphicEl>
                                          </p:spTgt>
                                        </p:tgtEl>
                                        <p:attrNameLst>
                                          <p:attrName>style.visibility</p:attrName>
                                        </p:attrNameLst>
                                      </p:cBhvr>
                                      <p:to>
                                        <p:strVal val="visible"/>
                                      </p:to>
                                    </p:set>
                                    <p:animEffect transition="in" filter="circle(in)">
                                      <p:cBhvr>
                                        <p:cTn id="39" dur="2000"/>
                                        <p:tgtEl>
                                          <p:spTgt spid="5">
                                            <p:graphicEl>
                                              <a:dgm id="{1D90006E-C938-482D-91EA-2D90DC82B1DB}"/>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5">
                                            <p:graphicEl>
                                              <a:dgm id="{F35D93D8-3989-4914-8D1E-D835A4461913}"/>
                                            </p:graphicEl>
                                          </p:spTgt>
                                        </p:tgtEl>
                                        <p:attrNameLst>
                                          <p:attrName>style.visibility</p:attrName>
                                        </p:attrNameLst>
                                      </p:cBhvr>
                                      <p:to>
                                        <p:strVal val="visible"/>
                                      </p:to>
                                    </p:set>
                                    <p:animEffect transition="in" filter="circle(in)">
                                      <p:cBhvr>
                                        <p:cTn id="44" dur="2000"/>
                                        <p:tgtEl>
                                          <p:spTgt spid="5">
                                            <p:graphicEl>
                                              <a:dgm id="{F35D93D8-3989-4914-8D1E-D835A4461913}"/>
                                            </p:graphicEl>
                                          </p:spTgt>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5">
                                            <p:graphicEl>
                                              <a:dgm id="{B1BB0D7A-B8F3-4359-BFED-A7924D9AE7D2}"/>
                                            </p:graphicEl>
                                          </p:spTgt>
                                        </p:tgtEl>
                                        <p:attrNameLst>
                                          <p:attrName>style.visibility</p:attrName>
                                        </p:attrNameLst>
                                      </p:cBhvr>
                                      <p:to>
                                        <p:strVal val="visible"/>
                                      </p:to>
                                    </p:set>
                                    <p:animEffect transition="in" filter="circle(in)">
                                      <p:cBhvr>
                                        <p:cTn id="47" dur="2000"/>
                                        <p:tgtEl>
                                          <p:spTgt spid="5">
                                            <p:graphicEl>
                                              <a:dgm id="{B1BB0D7A-B8F3-4359-BFED-A7924D9AE7D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5">
                                            <p:graphicEl>
                                              <a:dgm id="{C0A103CE-B978-426C-BC19-CE108D4D533E}"/>
                                            </p:graphicEl>
                                          </p:spTgt>
                                        </p:tgtEl>
                                        <p:attrNameLst>
                                          <p:attrName>style.visibility</p:attrName>
                                        </p:attrNameLst>
                                      </p:cBhvr>
                                      <p:to>
                                        <p:strVal val="visible"/>
                                      </p:to>
                                    </p:set>
                                    <p:animEffect transition="in" filter="circle(in)">
                                      <p:cBhvr>
                                        <p:cTn id="52" dur="2000"/>
                                        <p:tgtEl>
                                          <p:spTgt spid="5">
                                            <p:graphicEl>
                                              <a:dgm id="{C0A103CE-B978-426C-BC19-CE108D4D533E}"/>
                                            </p:graphicEl>
                                          </p:spTgt>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5">
                                            <p:graphicEl>
                                              <a:dgm id="{3F2934AC-0EE5-46A2-8ED0-5BA5F8D8BDF2}"/>
                                            </p:graphicEl>
                                          </p:spTgt>
                                        </p:tgtEl>
                                        <p:attrNameLst>
                                          <p:attrName>style.visibility</p:attrName>
                                        </p:attrNameLst>
                                      </p:cBhvr>
                                      <p:to>
                                        <p:strVal val="visible"/>
                                      </p:to>
                                    </p:set>
                                    <p:animEffect transition="in" filter="circle(in)">
                                      <p:cBhvr>
                                        <p:cTn id="55" dur="2000"/>
                                        <p:tgtEl>
                                          <p:spTgt spid="5">
                                            <p:graphicEl>
                                              <a:dgm id="{3F2934AC-0EE5-46A2-8ED0-5BA5F8D8BDF2}"/>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5">
                                            <p:graphicEl>
                                              <a:dgm id="{6EAB1559-CA6F-46B8-9CE7-645014F8A3D0}"/>
                                            </p:graphicEl>
                                          </p:spTgt>
                                        </p:tgtEl>
                                        <p:attrNameLst>
                                          <p:attrName>style.visibility</p:attrName>
                                        </p:attrNameLst>
                                      </p:cBhvr>
                                      <p:to>
                                        <p:strVal val="visible"/>
                                      </p:to>
                                    </p:set>
                                    <p:animEffect transition="in" filter="circle(in)">
                                      <p:cBhvr>
                                        <p:cTn id="60" dur="2000"/>
                                        <p:tgtEl>
                                          <p:spTgt spid="5">
                                            <p:graphicEl>
                                              <a:dgm id="{6EAB1559-CA6F-46B8-9CE7-645014F8A3D0}"/>
                                            </p:graphicEl>
                                          </p:spTgt>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5">
                                            <p:graphicEl>
                                              <a:dgm id="{8251BF57-EC1C-4C97-B01A-E641A3380775}"/>
                                            </p:graphicEl>
                                          </p:spTgt>
                                        </p:tgtEl>
                                        <p:attrNameLst>
                                          <p:attrName>style.visibility</p:attrName>
                                        </p:attrNameLst>
                                      </p:cBhvr>
                                      <p:to>
                                        <p:strVal val="visible"/>
                                      </p:to>
                                    </p:set>
                                    <p:animEffect transition="in" filter="circle(in)">
                                      <p:cBhvr>
                                        <p:cTn id="63" dur="2000"/>
                                        <p:tgtEl>
                                          <p:spTgt spid="5">
                                            <p:graphicEl>
                                              <a:dgm id="{8251BF57-EC1C-4C97-B01A-E641A3380775}"/>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5">
                                            <p:graphicEl>
                                              <a:dgm id="{95399B21-6A82-4E8F-99E7-31FDF1FE93DE}"/>
                                            </p:graphicEl>
                                          </p:spTgt>
                                        </p:tgtEl>
                                        <p:attrNameLst>
                                          <p:attrName>style.visibility</p:attrName>
                                        </p:attrNameLst>
                                      </p:cBhvr>
                                      <p:to>
                                        <p:strVal val="visible"/>
                                      </p:to>
                                    </p:set>
                                    <p:animEffect transition="in" filter="circle(in)">
                                      <p:cBhvr>
                                        <p:cTn id="68" dur="2000"/>
                                        <p:tgtEl>
                                          <p:spTgt spid="5">
                                            <p:graphicEl>
                                              <a:dgm id="{95399B21-6A82-4E8F-99E7-31FDF1FE93DE}"/>
                                            </p:graphicEl>
                                          </p:spTgt>
                                        </p:tgtEl>
                                      </p:cBhvr>
                                    </p:animEffect>
                                  </p:childTnLst>
                                </p:cTn>
                              </p:par>
                              <p:par>
                                <p:cTn id="69" presetID="6" presetClass="entr" presetSubtype="16" fill="hold" grpId="0" nodeType="withEffect">
                                  <p:stCondLst>
                                    <p:cond delay="0"/>
                                  </p:stCondLst>
                                  <p:childTnLst>
                                    <p:set>
                                      <p:cBhvr>
                                        <p:cTn id="70" dur="1" fill="hold">
                                          <p:stCondLst>
                                            <p:cond delay="0"/>
                                          </p:stCondLst>
                                        </p:cTn>
                                        <p:tgtEl>
                                          <p:spTgt spid="5">
                                            <p:graphicEl>
                                              <a:dgm id="{AD0ABD6A-635A-4607-88EC-8805698B6D83}"/>
                                            </p:graphicEl>
                                          </p:spTgt>
                                        </p:tgtEl>
                                        <p:attrNameLst>
                                          <p:attrName>style.visibility</p:attrName>
                                        </p:attrNameLst>
                                      </p:cBhvr>
                                      <p:to>
                                        <p:strVal val="visible"/>
                                      </p:to>
                                    </p:set>
                                    <p:animEffect transition="in" filter="circle(in)">
                                      <p:cBhvr>
                                        <p:cTn id="71" dur="2000"/>
                                        <p:tgtEl>
                                          <p:spTgt spid="5">
                                            <p:graphicEl>
                                              <a:dgm id="{AD0ABD6A-635A-4607-88EC-8805698B6D83}"/>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5">
                                            <p:graphicEl>
                                              <a:dgm id="{0BBEA093-CD7E-42C4-BB6B-F46D62B180D0}"/>
                                            </p:graphicEl>
                                          </p:spTgt>
                                        </p:tgtEl>
                                        <p:attrNameLst>
                                          <p:attrName>style.visibility</p:attrName>
                                        </p:attrNameLst>
                                      </p:cBhvr>
                                      <p:to>
                                        <p:strVal val="visible"/>
                                      </p:to>
                                    </p:set>
                                    <p:animEffect transition="in" filter="circle(in)">
                                      <p:cBhvr>
                                        <p:cTn id="76" dur="2000"/>
                                        <p:tgtEl>
                                          <p:spTgt spid="5">
                                            <p:graphicEl>
                                              <a:dgm id="{0BBEA093-CD7E-42C4-BB6B-F46D62B180D0}"/>
                                            </p:graphicEl>
                                          </p:spTgt>
                                        </p:tgtEl>
                                      </p:cBhvr>
                                    </p:animEffect>
                                  </p:childTnLst>
                                </p:cTn>
                              </p:par>
                              <p:par>
                                <p:cTn id="77" presetID="6" presetClass="entr" presetSubtype="16" fill="hold" grpId="0" nodeType="withEffect">
                                  <p:stCondLst>
                                    <p:cond delay="0"/>
                                  </p:stCondLst>
                                  <p:childTnLst>
                                    <p:set>
                                      <p:cBhvr>
                                        <p:cTn id="78" dur="1" fill="hold">
                                          <p:stCondLst>
                                            <p:cond delay="0"/>
                                          </p:stCondLst>
                                        </p:cTn>
                                        <p:tgtEl>
                                          <p:spTgt spid="5">
                                            <p:graphicEl>
                                              <a:dgm id="{DF7290ED-4C20-4D1E-A0E6-89A178CDF55A}"/>
                                            </p:graphicEl>
                                          </p:spTgt>
                                        </p:tgtEl>
                                        <p:attrNameLst>
                                          <p:attrName>style.visibility</p:attrName>
                                        </p:attrNameLst>
                                      </p:cBhvr>
                                      <p:to>
                                        <p:strVal val="visible"/>
                                      </p:to>
                                    </p:set>
                                    <p:animEffect transition="in" filter="circle(in)">
                                      <p:cBhvr>
                                        <p:cTn id="79" dur="2000"/>
                                        <p:tgtEl>
                                          <p:spTgt spid="5">
                                            <p:graphicEl>
                                              <a:dgm id="{DF7290ED-4C20-4D1E-A0E6-89A178CDF55A}"/>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5">
                                            <p:graphicEl>
                                              <a:dgm id="{E7FE6EA6-2049-4A29-987E-FD35BA590F67}"/>
                                            </p:graphicEl>
                                          </p:spTgt>
                                        </p:tgtEl>
                                        <p:attrNameLst>
                                          <p:attrName>style.visibility</p:attrName>
                                        </p:attrNameLst>
                                      </p:cBhvr>
                                      <p:to>
                                        <p:strVal val="visible"/>
                                      </p:to>
                                    </p:set>
                                    <p:animEffect transition="in" filter="circle(in)">
                                      <p:cBhvr>
                                        <p:cTn id="84" dur="2000"/>
                                        <p:tgtEl>
                                          <p:spTgt spid="5">
                                            <p:graphicEl>
                                              <a:dgm id="{E7FE6EA6-2049-4A29-987E-FD35BA590F67}"/>
                                            </p:graphicEl>
                                          </p:spTgt>
                                        </p:tgtEl>
                                      </p:cBhvr>
                                    </p:animEffect>
                                  </p:childTnLst>
                                </p:cTn>
                              </p:par>
                              <p:par>
                                <p:cTn id="85" presetID="6" presetClass="entr" presetSubtype="16" fill="hold" grpId="0" nodeType="withEffect">
                                  <p:stCondLst>
                                    <p:cond delay="0"/>
                                  </p:stCondLst>
                                  <p:childTnLst>
                                    <p:set>
                                      <p:cBhvr>
                                        <p:cTn id="86" dur="1" fill="hold">
                                          <p:stCondLst>
                                            <p:cond delay="0"/>
                                          </p:stCondLst>
                                        </p:cTn>
                                        <p:tgtEl>
                                          <p:spTgt spid="5">
                                            <p:graphicEl>
                                              <a:dgm id="{8A77C264-4882-4545-BAFB-5A25C8A55D91}"/>
                                            </p:graphicEl>
                                          </p:spTgt>
                                        </p:tgtEl>
                                        <p:attrNameLst>
                                          <p:attrName>style.visibility</p:attrName>
                                        </p:attrNameLst>
                                      </p:cBhvr>
                                      <p:to>
                                        <p:strVal val="visible"/>
                                      </p:to>
                                    </p:set>
                                    <p:animEffect transition="in" filter="circle(in)">
                                      <p:cBhvr>
                                        <p:cTn id="87" dur="2000"/>
                                        <p:tgtEl>
                                          <p:spTgt spid="5">
                                            <p:graphicEl>
                                              <a:dgm id="{8A77C264-4882-4545-BAFB-5A25C8A55D91}"/>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5">
                                            <p:graphicEl>
                                              <a:dgm id="{52867530-15AE-4F3A-A850-B34835AED7B1}"/>
                                            </p:graphicEl>
                                          </p:spTgt>
                                        </p:tgtEl>
                                        <p:attrNameLst>
                                          <p:attrName>style.visibility</p:attrName>
                                        </p:attrNameLst>
                                      </p:cBhvr>
                                      <p:to>
                                        <p:strVal val="visible"/>
                                      </p:to>
                                    </p:set>
                                    <p:animEffect transition="in" filter="circle(in)">
                                      <p:cBhvr>
                                        <p:cTn id="92" dur="2000"/>
                                        <p:tgtEl>
                                          <p:spTgt spid="5">
                                            <p:graphicEl>
                                              <a:dgm id="{52867530-15AE-4F3A-A850-B34835AED7B1}"/>
                                            </p:graphicEl>
                                          </p:spTgt>
                                        </p:tgtEl>
                                      </p:cBhvr>
                                    </p:animEffect>
                                  </p:childTnLst>
                                </p:cTn>
                              </p:par>
                              <p:par>
                                <p:cTn id="93" presetID="6" presetClass="entr" presetSubtype="16" fill="hold" grpId="0" nodeType="withEffect">
                                  <p:stCondLst>
                                    <p:cond delay="0"/>
                                  </p:stCondLst>
                                  <p:childTnLst>
                                    <p:set>
                                      <p:cBhvr>
                                        <p:cTn id="94" dur="1" fill="hold">
                                          <p:stCondLst>
                                            <p:cond delay="0"/>
                                          </p:stCondLst>
                                        </p:cTn>
                                        <p:tgtEl>
                                          <p:spTgt spid="5">
                                            <p:graphicEl>
                                              <a:dgm id="{16BFA10F-6ECB-4DA4-B914-51B32EF3A31C}"/>
                                            </p:graphicEl>
                                          </p:spTgt>
                                        </p:tgtEl>
                                        <p:attrNameLst>
                                          <p:attrName>style.visibility</p:attrName>
                                        </p:attrNameLst>
                                      </p:cBhvr>
                                      <p:to>
                                        <p:strVal val="visible"/>
                                      </p:to>
                                    </p:set>
                                    <p:animEffect transition="in" filter="circle(in)">
                                      <p:cBhvr>
                                        <p:cTn id="95" dur="2000"/>
                                        <p:tgtEl>
                                          <p:spTgt spid="5">
                                            <p:graphicEl>
                                              <a:dgm id="{16BFA10F-6ECB-4DA4-B914-51B32EF3A31C}"/>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6" presetClass="entr" presetSubtype="16" fill="hold" grpId="0" nodeType="clickEffect">
                                  <p:stCondLst>
                                    <p:cond delay="0"/>
                                  </p:stCondLst>
                                  <p:childTnLst>
                                    <p:set>
                                      <p:cBhvr>
                                        <p:cTn id="99" dur="1" fill="hold">
                                          <p:stCondLst>
                                            <p:cond delay="0"/>
                                          </p:stCondLst>
                                        </p:cTn>
                                        <p:tgtEl>
                                          <p:spTgt spid="5">
                                            <p:graphicEl>
                                              <a:dgm id="{86DC2EE1-320C-4322-91CB-E242A249D11A}"/>
                                            </p:graphicEl>
                                          </p:spTgt>
                                        </p:tgtEl>
                                        <p:attrNameLst>
                                          <p:attrName>style.visibility</p:attrName>
                                        </p:attrNameLst>
                                      </p:cBhvr>
                                      <p:to>
                                        <p:strVal val="visible"/>
                                      </p:to>
                                    </p:set>
                                    <p:animEffect transition="in" filter="circle(in)">
                                      <p:cBhvr>
                                        <p:cTn id="100" dur="2000"/>
                                        <p:tgtEl>
                                          <p:spTgt spid="5">
                                            <p:graphicEl>
                                              <a:dgm id="{86DC2EE1-320C-4322-91CB-E242A249D11A}"/>
                                            </p:graphicEl>
                                          </p:spTgt>
                                        </p:tgtEl>
                                      </p:cBhvr>
                                    </p:animEffect>
                                  </p:childTnLst>
                                </p:cTn>
                              </p:par>
                              <p:par>
                                <p:cTn id="101" presetID="6" presetClass="entr" presetSubtype="16" fill="hold" grpId="0" nodeType="withEffect">
                                  <p:stCondLst>
                                    <p:cond delay="0"/>
                                  </p:stCondLst>
                                  <p:childTnLst>
                                    <p:set>
                                      <p:cBhvr>
                                        <p:cTn id="102" dur="1" fill="hold">
                                          <p:stCondLst>
                                            <p:cond delay="0"/>
                                          </p:stCondLst>
                                        </p:cTn>
                                        <p:tgtEl>
                                          <p:spTgt spid="5">
                                            <p:graphicEl>
                                              <a:dgm id="{CAC2E41D-9666-47A1-8D64-E4E32EAA089F}"/>
                                            </p:graphicEl>
                                          </p:spTgt>
                                        </p:tgtEl>
                                        <p:attrNameLst>
                                          <p:attrName>style.visibility</p:attrName>
                                        </p:attrNameLst>
                                      </p:cBhvr>
                                      <p:to>
                                        <p:strVal val="visible"/>
                                      </p:to>
                                    </p:set>
                                    <p:animEffect transition="in" filter="circle(in)">
                                      <p:cBhvr>
                                        <p:cTn id="103" dur="2000"/>
                                        <p:tgtEl>
                                          <p:spTgt spid="5">
                                            <p:graphicEl>
                                              <a:dgm id="{CAC2E41D-9666-47A1-8D64-E4E32EAA089F}"/>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6" presetClass="entr" presetSubtype="16" fill="hold" grpId="0" nodeType="clickEffect">
                                  <p:stCondLst>
                                    <p:cond delay="0"/>
                                  </p:stCondLst>
                                  <p:childTnLst>
                                    <p:set>
                                      <p:cBhvr>
                                        <p:cTn id="107" dur="1" fill="hold">
                                          <p:stCondLst>
                                            <p:cond delay="0"/>
                                          </p:stCondLst>
                                        </p:cTn>
                                        <p:tgtEl>
                                          <p:spTgt spid="5">
                                            <p:graphicEl>
                                              <a:dgm id="{E49F2B2A-FAC6-4515-89A8-0352D3BB1732}"/>
                                            </p:graphicEl>
                                          </p:spTgt>
                                        </p:tgtEl>
                                        <p:attrNameLst>
                                          <p:attrName>style.visibility</p:attrName>
                                        </p:attrNameLst>
                                      </p:cBhvr>
                                      <p:to>
                                        <p:strVal val="visible"/>
                                      </p:to>
                                    </p:set>
                                    <p:animEffect transition="in" filter="circle(in)">
                                      <p:cBhvr>
                                        <p:cTn id="108" dur="2000"/>
                                        <p:tgtEl>
                                          <p:spTgt spid="5">
                                            <p:graphicEl>
                                              <a:dgm id="{E49F2B2A-FAC6-4515-89A8-0352D3BB1732}"/>
                                            </p:graphicEl>
                                          </p:spTgt>
                                        </p:tgtEl>
                                      </p:cBhvr>
                                    </p:animEffect>
                                  </p:childTnLst>
                                </p:cTn>
                              </p:par>
                              <p:par>
                                <p:cTn id="109" presetID="6" presetClass="entr" presetSubtype="16" fill="hold" grpId="0" nodeType="withEffect">
                                  <p:stCondLst>
                                    <p:cond delay="0"/>
                                  </p:stCondLst>
                                  <p:childTnLst>
                                    <p:set>
                                      <p:cBhvr>
                                        <p:cTn id="110" dur="1" fill="hold">
                                          <p:stCondLst>
                                            <p:cond delay="0"/>
                                          </p:stCondLst>
                                        </p:cTn>
                                        <p:tgtEl>
                                          <p:spTgt spid="5">
                                            <p:graphicEl>
                                              <a:dgm id="{DCC9F823-B20D-47E0-AD30-B511CDDD98F2}"/>
                                            </p:graphicEl>
                                          </p:spTgt>
                                        </p:tgtEl>
                                        <p:attrNameLst>
                                          <p:attrName>style.visibility</p:attrName>
                                        </p:attrNameLst>
                                      </p:cBhvr>
                                      <p:to>
                                        <p:strVal val="visible"/>
                                      </p:to>
                                    </p:set>
                                    <p:animEffect transition="in" filter="circle(in)">
                                      <p:cBhvr>
                                        <p:cTn id="111" dur="2000"/>
                                        <p:tgtEl>
                                          <p:spTgt spid="5">
                                            <p:graphicEl>
                                              <a:dgm id="{DCC9F823-B20D-47E0-AD30-B511CDDD98F2}"/>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6" presetClass="entr" presetSubtype="16" fill="hold" grpId="0" nodeType="clickEffect">
                                  <p:stCondLst>
                                    <p:cond delay="0"/>
                                  </p:stCondLst>
                                  <p:childTnLst>
                                    <p:set>
                                      <p:cBhvr>
                                        <p:cTn id="115" dur="1" fill="hold">
                                          <p:stCondLst>
                                            <p:cond delay="0"/>
                                          </p:stCondLst>
                                        </p:cTn>
                                        <p:tgtEl>
                                          <p:spTgt spid="5">
                                            <p:graphicEl>
                                              <a:dgm id="{F10463FC-F95E-42E4-85EA-544D0A7EBCBC}"/>
                                            </p:graphicEl>
                                          </p:spTgt>
                                        </p:tgtEl>
                                        <p:attrNameLst>
                                          <p:attrName>style.visibility</p:attrName>
                                        </p:attrNameLst>
                                      </p:cBhvr>
                                      <p:to>
                                        <p:strVal val="visible"/>
                                      </p:to>
                                    </p:set>
                                    <p:animEffect transition="in" filter="circle(in)">
                                      <p:cBhvr>
                                        <p:cTn id="116" dur="2000"/>
                                        <p:tgtEl>
                                          <p:spTgt spid="5">
                                            <p:graphicEl>
                                              <a:dgm id="{F10463FC-F95E-42E4-85EA-544D0A7EBCBC}"/>
                                            </p:graphicEl>
                                          </p:spTgt>
                                        </p:tgtEl>
                                      </p:cBhvr>
                                    </p:animEffect>
                                  </p:childTnLst>
                                </p:cTn>
                              </p:par>
                              <p:par>
                                <p:cTn id="117" presetID="6" presetClass="entr" presetSubtype="16" fill="hold" grpId="0" nodeType="withEffect">
                                  <p:stCondLst>
                                    <p:cond delay="0"/>
                                  </p:stCondLst>
                                  <p:childTnLst>
                                    <p:set>
                                      <p:cBhvr>
                                        <p:cTn id="118" dur="1" fill="hold">
                                          <p:stCondLst>
                                            <p:cond delay="0"/>
                                          </p:stCondLst>
                                        </p:cTn>
                                        <p:tgtEl>
                                          <p:spTgt spid="5">
                                            <p:graphicEl>
                                              <a:dgm id="{D4A28D0A-235D-403C-8A90-ACE6BBC2DD22}"/>
                                            </p:graphicEl>
                                          </p:spTgt>
                                        </p:tgtEl>
                                        <p:attrNameLst>
                                          <p:attrName>style.visibility</p:attrName>
                                        </p:attrNameLst>
                                      </p:cBhvr>
                                      <p:to>
                                        <p:strVal val="visible"/>
                                      </p:to>
                                    </p:set>
                                    <p:animEffect transition="in" filter="circle(in)">
                                      <p:cBhvr>
                                        <p:cTn id="119" dur="2000"/>
                                        <p:tgtEl>
                                          <p:spTgt spid="5">
                                            <p:graphicEl>
                                              <a:dgm id="{D4A28D0A-235D-403C-8A90-ACE6BBC2DD22}"/>
                                            </p:graphicEl>
                                          </p:spTgt>
                                        </p:tgtEl>
                                      </p:cBhvr>
                                    </p:animEffect>
                                  </p:childTnLst>
                                </p:cTn>
                              </p:par>
                            </p:childTnLst>
                          </p:cTn>
                        </p:par>
                      </p:childTnLst>
                    </p:cTn>
                  </p:par>
                  <p:par>
                    <p:cTn id="120" fill="hold">
                      <p:stCondLst>
                        <p:cond delay="indefinite"/>
                      </p:stCondLst>
                      <p:childTnLst>
                        <p:par>
                          <p:cTn id="121" fill="hold">
                            <p:stCondLst>
                              <p:cond delay="0"/>
                            </p:stCondLst>
                            <p:childTnLst>
                              <p:par>
                                <p:cTn id="122" presetID="6" presetClass="entr" presetSubtype="16" fill="hold" grpId="0" nodeType="clickEffect">
                                  <p:stCondLst>
                                    <p:cond delay="0"/>
                                  </p:stCondLst>
                                  <p:childTnLst>
                                    <p:set>
                                      <p:cBhvr>
                                        <p:cTn id="123" dur="1" fill="hold">
                                          <p:stCondLst>
                                            <p:cond delay="0"/>
                                          </p:stCondLst>
                                        </p:cTn>
                                        <p:tgtEl>
                                          <p:spTgt spid="5">
                                            <p:graphicEl>
                                              <a:dgm id="{F3A63414-93D3-47E7-AEC1-DF47F4A25438}"/>
                                            </p:graphicEl>
                                          </p:spTgt>
                                        </p:tgtEl>
                                        <p:attrNameLst>
                                          <p:attrName>style.visibility</p:attrName>
                                        </p:attrNameLst>
                                      </p:cBhvr>
                                      <p:to>
                                        <p:strVal val="visible"/>
                                      </p:to>
                                    </p:set>
                                    <p:animEffect transition="in" filter="circle(in)">
                                      <p:cBhvr>
                                        <p:cTn id="124" dur="2000"/>
                                        <p:tgtEl>
                                          <p:spTgt spid="5">
                                            <p:graphicEl>
                                              <a:dgm id="{F3A63414-93D3-47E7-AEC1-DF47F4A25438}"/>
                                            </p:graphicEl>
                                          </p:spTgt>
                                        </p:tgtEl>
                                      </p:cBhvr>
                                    </p:animEffect>
                                  </p:childTnLst>
                                </p:cTn>
                              </p:par>
                              <p:par>
                                <p:cTn id="125" presetID="6" presetClass="entr" presetSubtype="16" fill="hold" grpId="0" nodeType="withEffect">
                                  <p:stCondLst>
                                    <p:cond delay="0"/>
                                  </p:stCondLst>
                                  <p:childTnLst>
                                    <p:set>
                                      <p:cBhvr>
                                        <p:cTn id="126" dur="1" fill="hold">
                                          <p:stCondLst>
                                            <p:cond delay="0"/>
                                          </p:stCondLst>
                                        </p:cTn>
                                        <p:tgtEl>
                                          <p:spTgt spid="5">
                                            <p:graphicEl>
                                              <a:dgm id="{9799596C-6AE5-46E2-AE12-AB64CA164528}"/>
                                            </p:graphicEl>
                                          </p:spTgt>
                                        </p:tgtEl>
                                        <p:attrNameLst>
                                          <p:attrName>style.visibility</p:attrName>
                                        </p:attrNameLst>
                                      </p:cBhvr>
                                      <p:to>
                                        <p:strVal val="visible"/>
                                      </p:to>
                                    </p:set>
                                    <p:animEffect transition="in" filter="circle(in)">
                                      <p:cBhvr>
                                        <p:cTn id="127" dur="2000"/>
                                        <p:tgtEl>
                                          <p:spTgt spid="5">
                                            <p:graphicEl>
                                              <a:dgm id="{9799596C-6AE5-46E2-AE12-AB64CA164528}"/>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6" presetClass="entr" presetSubtype="16" fill="hold" grpId="0" nodeType="clickEffect">
                                  <p:stCondLst>
                                    <p:cond delay="0"/>
                                  </p:stCondLst>
                                  <p:childTnLst>
                                    <p:set>
                                      <p:cBhvr>
                                        <p:cTn id="131" dur="1" fill="hold">
                                          <p:stCondLst>
                                            <p:cond delay="0"/>
                                          </p:stCondLst>
                                        </p:cTn>
                                        <p:tgtEl>
                                          <p:spTgt spid="5">
                                            <p:graphicEl>
                                              <a:dgm id="{6E3935DF-B9AE-411C-A557-F55D0A9C2291}"/>
                                            </p:graphicEl>
                                          </p:spTgt>
                                        </p:tgtEl>
                                        <p:attrNameLst>
                                          <p:attrName>style.visibility</p:attrName>
                                        </p:attrNameLst>
                                      </p:cBhvr>
                                      <p:to>
                                        <p:strVal val="visible"/>
                                      </p:to>
                                    </p:set>
                                    <p:animEffect transition="in" filter="circle(in)">
                                      <p:cBhvr>
                                        <p:cTn id="132" dur="2000"/>
                                        <p:tgtEl>
                                          <p:spTgt spid="5">
                                            <p:graphicEl>
                                              <a:dgm id="{6E3935DF-B9AE-411C-A557-F55D0A9C2291}"/>
                                            </p:graphicEl>
                                          </p:spTgt>
                                        </p:tgtEl>
                                      </p:cBhvr>
                                    </p:animEffect>
                                  </p:childTnLst>
                                </p:cTn>
                              </p:par>
                              <p:par>
                                <p:cTn id="133" presetID="6" presetClass="entr" presetSubtype="16" fill="hold" grpId="0" nodeType="withEffect">
                                  <p:stCondLst>
                                    <p:cond delay="0"/>
                                  </p:stCondLst>
                                  <p:childTnLst>
                                    <p:set>
                                      <p:cBhvr>
                                        <p:cTn id="134" dur="1" fill="hold">
                                          <p:stCondLst>
                                            <p:cond delay="0"/>
                                          </p:stCondLst>
                                        </p:cTn>
                                        <p:tgtEl>
                                          <p:spTgt spid="5">
                                            <p:graphicEl>
                                              <a:dgm id="{5E9CBC1B-7ED2-4EF7-BB05-1E7213AA49FF}"/>
                                            </p:graphicEl>
                                          </p:spTgt>
                                        </p:tgtEl>
                                        <p:attrNameLst>
                                          <p:attrName>style.visibility</p:attrName>
                                        </p:attrNameLst>
                                      </p:cBhvr>
                                      <p:to>
                                        <p:strVal val="visible"/>
                                      </p:to>
                                    </p:set>
                                    <p:animEffect transition="in" filter="circle(in)">
                                      <p:cBhvr>
                                        <p:cTn id="135" dur="2000"/>
                                        <p:tgtEl>
                                          <p:spTgt spid="5">
                                            <p:graphicEl>
                                              <a:dgm id="{5E9CBC1B-7ED2-4EF7-BB05-1E7213AA49FF}"/>
                                            </p:graphicEl>
                                          </p:spTgt>
                                        </p:tgtEl>
                                      </p:cBhvr>
                                    </p:animEffect>
                                  </p:childTnLst>
                                </p:cTn>
                              </p:par>
                            </p:childTnLst>
                          </p:cTn>
                        </p:par>
                      </p:childTnLst>
                    </p:cTn>
                  </p:par>
                  <p:par>
                    <p:cTn id="136" fill="hold">
                      <p:stCondLst>
                        <p:cond delay="indefinite"/>
                      </p:stCondLst>
                      <p:childTnLst>
                        <p:par>
                          <p:cTn id="137" fill="hold">
                            <p:stCondLst>
                              <p:cond delay="0"/>
                            </p:stCondLst>
                            <p:childTnLst>
                              <p:par>
                                <p:cTn id="138" presetID="6" presetClass="entr" presetSubtype="16" fill="hold" grpId="0" nodeType="clickEffect">
                                  <p:stCondLst>
                                    <p:cond delay="0"/>
                                  </p:stCondLst>
                                  <p:childTnLst>
                                    <p:set>
                                      <p:cBhvr>
                                        <p:cTn id="139" dur="1" fill="hold">
                                          <p:stCondLst>
                                            <p:cond delay="0"/>
                                          </p:stCondLst>
                                        </p:cTn>
                                        <p:tgtEl>
                                          <p:spTgt spid="5">
                                            <p:graphicEl>
                                              <a:dgm id="{87AB681F-AC1A-44ED-89D5-60E4D66914CF}"/>
                                            </p:graphicEl>
                                          </p:spTgt>
                                        </p:tgtEl>
                                        <p:attrNameLst>
                                          <p:attrName>style.visibility</p:attrName>
                                        </p:attrNameLst>
                                      </p:cBhvr>
                                      <p:to>
                                        <p:strVal val="visible"/>
                                      </p:to>
                                    </p:set>
                                    <p:animEffect transition="in" filter="circle(in)">
                                      <p:cBhvr>
                                        <p:cTn id="140" dur="2000"/>
                                        <p:tgtEl>
                                          <p:spTgt spid="5">
                                            <p:graphicEl>
                                              <a:dgm id="{87AB681F-AC1A-44ED-89D5-60E4D66914CF}"/>
                                            </p:graphicEl>
                                          </p:spTgt>
                                        </p:tgtEl>
                                      </p:cBhvr>
                                    </p:animEffect>
                                  </p:childTnLst>
                                </p:cTn>
                              </p:par>
                              <p:par>
                                <p:cTn id="141" presetID="6" presetClass="entr" presetSubtype="16" fill="hold" grpId="0" nodeType="withEffect">
                                  <p:stCondLst>
                                    <p:cond delay="0"/>
                                  </p:stCondLst>
                                  <p:childTnLst>
                                    <p:set>
                                      <p:cBhvr>
                                        <p:cTn id="142" dur="1" fill="hold">
                                          <p:stCondLst>
                                            <p:cond delay="0"/>
                                          </p:stCondLst>
                                        </p:cTn>
                                        <p:tgtEl>
                                          <p:spTgt spid="5">
                                            <p:graphicEl>
                                              <a:dgm id="{14A32111-7E6E-45A0-97E9-AC4950D2B3AF}"/>
                                            </p:graphicEl>
                                          </p:spTgt>
                                        </p:tgtEl>
                                        <p:attrNameLst>
                                          <p:attrName>style.visibility</p:attrName>
                                        </p:attrNameLst>
                                      </p:cBhvr>
                                      <p:to>
                                        <p:strVal val="visible"/>
                                      </p:to>
                                    </p:set>
                                    <p:animEffect transition="in" filter="circle(in)">
                                      <p:cBhvr>
                                        <p:cTn id="143" dur="2000"/>
                                        <p:tgtEl>
                                          <p:spTgt spid="5">
                                            <p:graphicEl>
                                              <a:dgm id="{14A32111-7E6E-45A0-97E9-AC4950D2B3A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258" y="133350"/>
            <a:ext cx="10170542" cy="1485900"/>
          </a:xfrm>
        </p:spPr>
        <p:txBody>
          <a:bodyPr/>
          <a:lstStyle/>
          <a:p>
            <a:r>
              <a:rPr lang="en-US" sz="5400" b="1" u="sng" dirty="0"/>
              <a:t>1. Before The Flood</a:t>
            </a:r>
            <a:br>
              <a:rPr lang="en-US" dirty="0"/>
            </a:br>
            <a:r>
              <a:rPr lang="en-US" sz="3200" dirty="0"/>
              <a:t>Genesis 1-5</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02258" y="3565941"/>
            <a:ext cx="4395068" cy="3292059"/>
          </a:xfr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0961" y="0"/>
            <a:ext cx="5297805" cy="6858000"/>
          </a:xfrm>
          <a:prstGeom prst="rect">
            <a:avLst/>
          </a:prstGeom>
        </p:spPr>
      </p:pic>
      <p:sp>
        <p:nvSpPr>
          <p:cNvPr id="3" name="TextBox 2">
            <a:extLst>
              <a:ext uri="{FF2B5EF4-FFF2-40B4-BE49-F238E27FC236}">
                <a16:creationId xmlns:a16="http://schemas.microsoft.com/office/drawing/2014/main" id="{7FE2C22D-22CE-4522-9EB0-91009AE6C7E0}"/>
              </a:ext>
            </a:extLst>
          </p:cNvPr>
          <p:cNvSpPr txBox="1"/>
          <p:nvPr/>
        </p:nvSpPr>
        <p:spPr>
          <a:xfrm>
            <a:off x="754632" y="1476375"/>
            <a:ext cx="6484367" cy="1938992"/>
          </a:xfrm>
          <a:prstGeom prst="rect">
            <a:avLst/>
          </a:prstGeom>
          <a:noFill/>
        </p:spPr>
        <p:txBody>
          <a:bodyPr wrap="square" rtlCol="0">
            <a:spAutoFit/>
          </a:bodyPr>
          <a:lstStyle/>
          <a:p>
            <a:r>
              <a:rPr lang="en-US" sz="2400" dirty="0"/>
              <a:t>Chapter 1: Creation of the world.</a:t>
            </a:r>
          </a:p>
          <a:p>
            <a:r>
              <a:rPr lang="en-US" sz="2400" dirty="0"/>
              <a:t>Chapter 2: Adam and Eve in the Garden of Eden.</a:t>
            </a:r>
          </a:p>
          <a:p>
            <a:r>
              <a:rPr lang="en-US" sz="2400" dirty="0"/>
              <a:t>Chapter 3: First Sin.</a:t>
            </a:r>
          </a:p>
          <a:p>
            <a:r>
              <a:rPr lang="en-US" sz="2400" dirty="0"/>
              <a:t>Chapter 4: Cain and Abel.</a:t>
            </a:r>
          </a:p>
          <a:p>
            <a:r>
              <a:rPr lang="en-US" sz="2400" dirty="0"/>
              <a:t>Chapter 5: Generations of Adam.</a:t>
            </a:r>
          </a:p>
        </p:txBody>
      </p:sp>
    </p:spTree>
    <p:extLst>
      <p:ext uri="{BB962C8B-B14F-4D97-AF65-F5344CB8AC3E}">
        <p14:creationId xmlns:p14="http://schemas.microsoft.com/office/powerpoint/2010/main" val="1083640866"/>
      </p:ext>
    </p:extLst>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1341"/>
            <a:ext cx="9601200" cy="1485900"/>
          </a:xfrm>
        </p:spPr>
        <p:txBody>
          <a:bodyPr/>
          <a:lstStyle/>
          <a:p>
            <a:r>
              <a:rPr lang="en-US" sz="6000" b="1" u="sng" dirty="0"/>
              <a:t>2. The Flood</a:t>
            </a:r>
            <a:br>
              <a:rPr lang="en-US" dirty="0"/>
            </a:br>
            <a:r>
              <a:rPr lang="en-US" sz="2800" dirty="0"/>
              <a:t>Genesis 6-10</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743575" y="1789885"/>
            <a:ext cx="6403676" cy="4077341"/>
          </a:xfrm>
        </p:spPr>
      </p:pic>
      <p:sp>
        <p:nvSpPr>
          <p:cNvPr id="3" name="TextBox 2">
            <a:extLst>
              <a:ext uri="{FF2B5EF4-FFF2-40B4-BE49-F238E27FC236}">
                <a16:creationId xmlns:a16="http://schemas.microsoft.com/office/drawing/2014/main" id="{B86C1756-4B13-4744-9524-BBDE43C773B9}"/>
              </a:ext>
            </a:extLst>
          </p:cNvPr>
          <p:cNvSpPr txBox="1"/>
          <p:nvPr/>
        </p:nvSpPr>
        <p:spPr>
          <a:xfrm>
            <a:off x="733426" y="1676400"/>
            <a:ext cx="5010150" cy="5262979"/>
          </a:xfrm>
          <a:prstGeom prst="rect">
            <a:avLst/>
          </a:prstGeom>
          <a:noFill/>
        </p:spPr>
        <p:txBody>
          <a:bodyPr wrap="square" rtlCol="0">
            <a:spAutoFit/>
          </a:bodyPr>
          <a:lstStyle/>
          <a:p>
            <a:r>
              <a:rPr lang="en-US" sz="2400" dirty="0"/>
              <a:t>Chapter 6: the warning of the flood.</a:t>
            </a:r>
          </a:p>
          <a:p>
            <a:r>
              <a:rPr lang="en-US" sz="2400" dirty="0"/>
              <a:t>Chapter 7: the beginning of the flood.</a:t>
            </a:r>
          </a:p>
          <a:p>
            <a:r>
              <a:rPr lang="en-US" sz="2400" dirty="0"/>
              <a:t>Chapter 8: The end of the flood.</a:t>
            </a:r>
          </a:p>
          <a:p>
            <a:r>
              <a:rPr lang="en-US" sz="2400" dirty="0"/>
              <a:t>Chapter 9:</a:t>
            </a:r>
          </a:p>
          <a:p>
            <a:pPr marL="342900" indent="-342900">
              <a:buFont typeface="Arial" panose="020B0604020202020204" pitchFamily="34" charset="0"/>
              <a:buChar char="•"/>
            </a:pPr>
            <a:r>
              <a:rPr lang="en-US" sz="2400" dirty="0"/>
              <a:t>Meat for food.</a:t>
            </a:r>
          </a:p>
          <a:p>
            <a:pPr marL="342900" indent="-342900">
              <a:buFont typeface="Arial" panose="020B0604020202020204" pitchFamily="34" charset="0"/>
              <a:buChar char="•"/>
            </a:pPr>
            <a:r>
              <a:rPr lang="en-US" sz="2400" dirty="0"/>
              <a:t>Capital punishment</a:t>
            </a:r>
          </a:p>
          <a:p>
            <a:pPr marL="342900" indent="-342900">
              <a:buFont typeface="Arial" panose="020B0604020202020204" pitchFamily="34" charset="0"/>
              <a:buChar char="•"/>
            </a:pPr>
            <a:r>
              <a:rPr lang="en-US" sz="2400" dirty="0"/>
              <a:t>Rainbow covenant.</a:t>
            </a:r>
          </a:p>
          <a:p>
            <a:pPr marL="342900" indent="-342900">
              <a:buFont typeface="Arial" panose="020B0604020202020204" pitchFamily="34" charset="0"/>
              <a:buChar char="•"/>
            </a:pPr>
            <a:r>
              <a:rPr lang="en-US" sz="2400" dirty="0"/>
              <a:t>Noah’s drunkenness</a:t>
            </a:r>
          </a:p>
          <a:p>
            <a:r>
              <a:rPr lang="en-US" sz="2400" dirty="0"/>
              <a:t>Chapter 10: Generations of Noah’s sons.</a:t>
            </a:r>
          </a:p>
          <a:p>
            <a:pPr marL="342900" indent="-342900">
              <a:buFont typeface="Arial" panose="020B0604020202020204" pitchFamily="34" charset="0"/>
              <a:buChar char="•"/>
            </a:pPr>
            <a:r>
              <a:rPr lang="en-US" sz="2400" dirty="0"/>
              <a:t>Fast-forwards us to time of tower of Babel.</a:t>
            </a:r>
          </a:p>
          <a:p>
            <a:endParaRPr lang="en-US" sz="2400" dirty="0"/>
          </a:p>
          <a:p>
            <a:endParaRPr lang="en-US" sz="2400" dirty="0"/>
          </a:p>
        </p:txBody>
      </p:sp>
    </p:spTree>
    <p:extLst>
      <p:ext uri="{BB962C8B-B14F-4D97-AF65-F5344CB8AC3E}">
        <p14:creationId xmlns:p14="http://schemas.microsoft.com/office/powerpoint/2010/main" val="2631648737"/>
      </p:ext>
    </p:extLst>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24465"/>
            <a:ext cx="10663084" cy="1847235"/>
          </a:xfrm>
        </p:spPr>
        <p:txBody>
          <a:bodyPr>
            <a:normAutofit fontScale="90000"/>
          </a:bodyPr>
          <a:lstStyle/>
          <a:p>
            <a:r>
              <a:rPr lang="en-US" sz="6700" b="1" u="sng" dirty="0"/>
              <a:t>3. The Scattering of the People</a:t>
            </a:r>
            <a:br>
              <a:rPr lang="en-US" b="1" u="sng" dirty="0"/>
            </a:br>
            <a:r>
              <a:rPr lang="en-US" sz="3200" dirty="0"/>
              <a:t>Genesis 11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470400" y="2019300"/>
            <a:ext cx="7658100" cy="4007739"/>
          </a:xfrm>
        </p:spPr>
      </p:pic>
      <p:sp>
        <p:nvSpPr>
          <p:cNvPr id="3" name="TextBox 2">
            <a:extLst>
              <a:ext uri="{FF2B5EF4-FFF2-40B4-BE49-F238E27FC236}">
                <a16:creationId xmlns:a16="http://schemas.microsoft.com/office/drawing/2014/main" id="{817FE9CC-33E0-4319-8A4D-C91332A70226}"/>
              </a:ext>
            </a:extLst>
          </p:cNvPr>
          <p:cNvSpPr txBox="1"/>
          <p:nvPr/>
        </p:nvSpPr>
        <p:spPr>
          <a:xfrm>
            <a:off x="762000" y="2257425"/>
            <a:ext cx="3594100" cy="3785652"/>
          </a:xfrm>
          <a:prstGeom prst="rect">
            <a:avLst/>
          </a:prstGeom>
          <a:noFill/>
        </p:spPr>
        <p:txBody>
          <a:bodyPr wrap="square" rtlCol="0">
            <a:spAutoFit/>
          </a:bodyPr>
          <a:lstStyle/>
          <a:p>
            <a:pPr marL="285750" indent="-285750">
              <a:buFont typeface="Arial" panose="020B0604020202020204" pitchFamily="34" charset="0"/>
              <a:buChar char="•"/>
            </a:pPr>
            <a:r>
              <a:rPr lang="en-US" sz="3000" dirty="0"/>
              <a:t>Tower of Babel built.</a:t>
            </a:r>
          </a:p>
          <a:p>
            <a:pPr marL="285750" indent="-285750">
              <a:buFont typeface="Arial" panose="020B0604020202020204" pitchFamily="34" charset="0"/>
              <a:buChar char="•"/>
            </a:pPr>
            <a:r>
              <a:rPr lang="en-US" sz="3000" dirty="0"/>
              <a:t>Languages divided.</a:t>
            </a:r>
          </a:p>
          <a:p>
            <a:pPr marL="285750" indent="-285750">
              <a:buFont typeface="Arial" panose="020B0604020202020204" pitchFamily="34" charset="0"/>
              <a:buChar char="•"/>
            </a:pPr>
            <a:r>
              <a:rPr lang="en-US" sz="3000" dirty="0"/>
              <a:t>Generations of Shem</a:t>
            </a:r>
          </a:p>
          <a:p>
            <a:pPr marL="285750" indent="-285750">
              <a:buFont typeface="Arial" panose="020B0604020202020204" pitchFamily="34" charset="0"/>
              <a:buChar char="•"/>
            </a:pPr>
            <a:r>
              <a:rPr lang="en-US" sz="3000" dirty="0"/>
              <a:t>Fast forwards us to the time of </a:t>
            </a:r>
            <a:r>
              <a:rPr lang="en-US" sz="3000" b="1" u="sng" dirty="0"/>
              <a:t>the Patriarchs</a:t>
            </a:r>
          </a:p>
        </p:txBody>
      </p:sp>
    </p:spTree>
    <p:extLst>
      <p:ext uri="{BB962C8B-B14F-4D97-AF65-F5344CB8AC3E}">
        <p14:creationId xmlns:p14="http://schemas.microsoft.com/office/powerpoint/2010/main" val="4091874344"/>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u="sng" dirty="0"/>
              <a:t>4. The Patriarchs</a:t>
            </a:r>
            <a:br>
              <a:rPr lang="en-US" dirty="0"/>
            </a:br>
            <a:r>
              <a:rPr lang="en-US" sz="3200" dirty="0"/>
              <a:t>Genesis 12-50</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070785" y="0"/>
            <a:ext cx="5121215" cy="2560608"/>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3117" y="2333445"/>
            <a:ext cx="6032740" cy="4524555"/>
          </a:xfrm>
          <a:prstGeom prst="rect">
            <a:avLst/>
          </a:prstGeom>
        </p:spPr>
      </p:pic>
      <p:sp>
        <p:nvSpPr>
          <p:cNvPr id="3" name="TextBox 2">
            <a:extLst>
              <a:ext uri="{FF2B5EF4-FFF2-40B4-BE49-F238E27FC236}">
                <a16:creationId xmlns:a16="http://schemas.microsoft.com/office/drawing/2014/main" id="{05E98661-264D-4EA1-8A50-050ED13EB113}"/>
              </a:ext>
            </a:extLst>
          </p:cNvPr>
          <p:cNvSpPr txBox="1"/>
          <p:nvPr/>
        </p:nvSpPr>
        <p:spPr>
          <a:xfrm>
            <a:off x="7070785" y="2673145"/>
            <a:ext cx="5121214" cy="3970318"/>
          </a:xfrm>
          <a:prstGeom prst="rect">
            <a:avLst/>
          </a:prstGeom>
          <a:noFill/>
        </p:spPr>
        <p:txBody>
          <a:bodyPr wrap="square" rtlCol="0">
            <a:spAutoFit/>
          </a:bodyPr>
          <a:lstStyle/>
          <a:p>
            <a:r>
              <a:rPr lang="en-US" sz="2800" dirty="0"/>
              <a:t>Chapters 12-25: Abraham</a:t>
            </a:r>
          </a:p>
          <a:p>
            <a:r>
              <a:rPr lang="en-US" sz="2800" dirty="0"/>
              <a:t>Chapters 25-28: Isaac</a:t>
            </a:r>
          </a:p>
          <a:p>
            <a:r>
              <a:rPr lang="en-US" sz="2800" dirty="0"/>
              <a:t>Chapters 28-35: Jacob</a:t>
            </a:r>
          </a:p>
          <a:p>
            <a:r>
              <a:rPr lang="en-US" sz="2800" dirty="0"/>
              <a:t>Chapters 36: Esau</a:t>
            </a:r>
          </a:p>
          <a:p>
            <a:r>
              <a:rPr lang="en-US" sz="2800" dirty="0"/>
              <a:t>Chapters 37-50: Joseph</a:t>
            </a:r>
          </a:p>
          <a:p>
            <a:endParaRPr lang="en-US" sz="2800" dirty="0"/>
          </a:p>
          <a:p>
            <a:r>
              <a:rPr lang="en-US" sz="2800" dirty="0"/>
              <a:t>The children of Israel go to Egypt during the time of Joseph, but they did not stay in Egypt forever.</a:t>
            </a:r>
          </a:p>
        </p:txBody>
      </p:sp>
    </p:spTree>
    <p:extLst>
      <p:ext uri="{BB962C8B-B14F-4D97-AF65-F5344CB8AC3E}">
        <p14:creationId xmlns:p14="http://schemas.microsoft.com/office/powerpoint/2010/main" val="1207300605"/>
      </p:ext>
    </p:extLst>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575" y="67508"/>
            <a:ext cx="9601200" cy="1485900"/>
          </a:xfrm>
        </p:spPr>
        <p:txBody>
          <a:bodyPr/>
          <a:lstStyle/>
          <a:p>
            <a:r>
              <a:rPr lang="en-US" sz="4800" b="1" u="sng" dirty="0"/>
              <a:t>5. The Exodus</a:t>
            </a:r>
            <a:br>
              <a:rPr lang="en-US" dirty="0"/>
            </a:br>
            <a:r>
              <a:rPr lang="en-US" sz="2800" dirty="0" err="1"/>
              <a:t>Exodus</a:t>
            </a:r>
            <a:r>
              <a:rPr lang="en-US" sz="2800" dirty="0"/>
              <a:t>, Leviticus, Numbers 1-13</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6182529" y="2290802"/>
            <a:ext cx="6009471" cy="4567198"/>
          </a:xfrm>
        </p:spPr>
      </p:pic>
      <p:sp>
        <p:nvSpPr>
          <p:cNvPr id="3" name="TextBox 2">
            <a:extLst>
              <a:ext uri="{FF2B5EF4-FFF2-40B4-BE49-F238E27FC236}">
                <a16:creationId xmlns:a16="http://schemas.microsoft.com/office/drawing/2014/main" id="{0261D965-8AC2-4089-A898-7D07DBA5137F}"/>
              </a:ext>
            </a:extLst>
          </p:cNvPr>
          <p:cNvSpPr txBox="1"/>
          <p:nvPr/>
        </p:nvSpPr>
        <p:spPr>
          <a:xfrm>
            <a:off x="742949" y="1553408"/>
            <a:ext cx="5505451" cy="5509200"/>
          </a:xfrm>
          <a:prstGeom prst="rect">
            <a:avLst/>
          </a:prstGeom>
          <a:noFill/>
        </p:spPr>
        <p:txBody>
          <a:bodyPr wrap="square" rtlCol="0">
            <a:spAutoFit/>
          </a:bodyPr>
          <a:lstStyle/>
          <a:p>
            <a:r>
              <a:rPr lang="en-US" sz="2200" dirty="0"/>
              <a:t>Exodus 1-15: Escape from Egypt</a:t>
            </a:r>
          </a:p>
          <a:p>
            <a:r>
              <a:rPr lang="en-US" sz="2200" dirty="0"/>
              <a:t>Exodus 16-18: Journey to Mount Sinai</a:t>
            </a:r>
          </a:p>
          <a:p>
            <a:r>
              <a:rPr lang="en-US" sz="2200" dirty="0"/>
              <a:t>Exodus 19-24: God makes a covenant with Israel</a:t>
            </a:r>
          </a:p>
          <a:p>
            <a:r>
              <a:rPr lang="en-US" sz="2200" dirty="0"/>
              <a:t>Exodus 25-30: Instructions for making the tabernacle and its furniture</a:t>
            </a:r>
          </a:p>
          <a:p>
            <a:r>
              <a:rPr lang="en-US" sz="2200" dirty="0"/>
              <a:t>Exodus 31: Two special craftsmen who will direct the work</a:t>
            </a:r>
          </a:p>
          <a:p>
            <a:r>
              <a:rPr lang="en-US" sz="2200" dirty="0"/>
              <a:t>Exodus 32-34: Israel breaks their covenant; God renews it.</a:t>
            </a:r>
          </a:p>
          <a:p>
            <a:r>
              <a:rPr lang="en-US" sz="2200" dirty="0"/>
              <a:t>Exodus 35-40: Building of the tabernacle and setting it up.</a:t>
            </a:r>
          </a:p>
          <a:p>
            <a:r>
              <a:rPr lang="en-US" sz="2200" b="1" dirty="0"/>
              <a:t>Book of Leviticus:</a:t>
            </a:r>
          </a:p>
          <a:p>
            <a:pPr marL="285750" indent="-285750">
              <a:buFont typeface="Arial" panose="020B0604020202020204" pitchFamily="34" charset="0"/>
              <a:buChar char="•"/>
            </a:pPr>
            <a:r>
              <a:rPr lang="en-US" sz="2200" dirty="0"/>
              <a:t>Laws given for the Priests and Levites.</a:t>
            </a:r>
          </a:p>
          <a:p>
            <a:pPr marL="285750" indent="-285750">
              <a:buFont typeface="Arial" panose="020B0604020202020204" pitchFamily="34" charset="0"/>
              <a:buChar char="•"/>
            </a:pPr>
            <a:r>
              <a:rPr lang="en-US" sz="2200" dirty="0"/>
              <a:t>Teaches concept of holiness.</a:t>
            </a:r>
          </a:p>
          <a:p>
            <a:pPr marL="285750" indent="-285750">
              <a:buFont typeface="Arial" panose="020B0604020202020204" pitchFamily="34" charset="0"/>
              <a:buChar char="•"/>
            </a:pPr>
            <a:endParaRPr lang="en-US" sz="2200" dirty="0"/>
          </a:p>
        </p:txBody>
      </p:sp>
      <p:sp>
        <p:nvSpPr>
          <p:cNvPr id="5" name="TextBox 4">
            <a:extLst>
              <a:ext uri="{FF2B5EF4-FFF2-40B4-BE49-F238E27FC236}">
                <a16:creationId xmlns:a16="http://schemas.microsoft.com/office/drawing/2014/main" id="{E29A4E00-D25C-42F9-BD31-420CA44F1433}"/>
              </a:ext>
            </a:extLst>
          </p:cNvPr>
          <p:cNvSpPr txBox="1"/>
          <p:nvPr/>
        </p:nvSpPr>
        <p:spPr>
          <a:xfrm>
            <a:off x="6028522" y="67508"/>
            <a:ext cx="6210301" cy="2308324"/>
          </a:xfrm>
          <a:prstGeom prst="rect">
            <a:avLst/>
          </a:prstGeom>
          <a:noFill/>
        </p:spPr>
        <p:txBody>
          <a:bodyPr wrap="square" rtlCol="0">
            <a:spAutoFit/>
          </a:bodyPr>
          <a:lstStyle/>
          <a:p>
            <a:r>
              <a:rPr lang="en-US" sz="2200" b="1" dirty="0"/>
              <a:t>Numbers 1-9:</a:t>
            </a:r>
          </a:p>
          <a:p>
            <a:pPr marL="285750" indent="-285750">
              <a:buFont typeface="Arial" panose="020B0604020202020204" pitchFamily="34" charset="0"/>
              <a:buChar char="•"/>
            </a:pPr>
            <a:r>
              <a:rPr lang="en-US" sz="2000" dirty="0"/>
              <a:t>Census taken of people</a:t>
            </a:r>
          </a:p>
          <a:p>
            <a:pPr marL="285750" indent="-285750">
              <a:buFont typeface="Arial" panose="020B0604020202020204" pitchFamily="34" charset="0"/>
              <a:buChar char="•"/>
            </a:pPr>
            <a:r>
              <a:rPr lang="en-US" sz="2000" dirty="0"/>
              <a:t>Gifts of princes</a:t>
            </a:r>
          </a:p>
          <a:p>
            <a:pPr marL="285750" indent="-285750">
              <a:buFont typeface="Arial" panose="020B0604020202020204" pitchFamily="34" charset="0"/>
              <a:buChar char="•"/>
            </a:pPr>
            <a:r>
              <a:rPr lang="en-US" sz="2000" dirty="0"/>
              <a:t>Passover observed</a:t>
            </a:r>
          </a:p>
          <a:p>
            <a:pPr marL="285750" indent="-285750">
              <a:buFont typeface="Arial" panose="020B0604020202020204" pitchFamily="34" charset="0"/>
              <a:buChar char="•"/>
            </a:pPr>
            <a:r>
              <a:rPr lang="en-US" sz="2000" dirty="0"/>
              <a:t>One year since left Egypt</a:t>
            </a:r>
          </a:p>
          <a:p>
            <a:r>
              <a:rPr lang="en-US" sz="2000" dirty="0"/>
              <a:t>Numbers 10-12: Trip from Sinai to Kadesh-</a:t>
            </a:r>
            <a:r>
              <a:rPr lang="en-US" sz="2000" dirty="0" err="1"/>
              <a:t>barnea</a:t>
            </a:r>
            <a:endParaRPr lang="en-US" sz="2000" dirty="0"/>
          </a:p>
          <a:p>
            <a:r>
              <a:rPr lang="en-US" sz="2000" dirty="0"/>
              <a:t>Numbers 13: Spies bring back a fearful report.</a:t>
            </a:r>
          </a:p>
        </p:txBody>
      </p:sp>
    </p:spTree>
    <p:extLst>
      <p:ext uri="{BB962C8B-B14F-4D97-AF65-F5344CB8AC3E}">
        <p14:creationId xmlns:p14="http://schemas.microsoft.com/office/powerpoint/2010/main" val="3776122805"/>
      </p:ext>
    </p:extLst>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0"/>
            <a:ext cx="9601200" cy="1485900"/>
          </a:xfrm>
        </p:spPr>
        <p:txBody>
          <a:bodyPr>
            <a:normAutofit/>
          </a:bodyPr>
          <a:lstStyle/>
          <a:p>
            <a:r>
              <a:rPr lang="en-US" b="1" u="sng" dirty="0"/>
              <a:t>6. The Wandering in the Wilderness</a:t>
            </a:r>
            <a:br>
              <a:rPr lang="en-US" dirty="0"/>
            </a:br>
            <a:r>
              <a:rPr lang="en-US" sz="2800" dirty="0"/>
              <a:t>Numbers 14-36; Deuteronomy, Joshua 1-5</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6829424" y="1283744"/>
            <a:ext cx="5290149" cy="2971179"/>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4618" y="4209691"/>
            <a:ext cx="5423737" cy="2648309"/>
          </a:xfrm>
          <a:prstGeom prst="rect">
            <a:avLst/>
          </a:prstGeom>
        </p:spPr>
      </p:pic>
      <p:sp>
        <p:nvSpPr>
          <p:cNvPr id="3" name="TextBox 2">
            <a:extLst>
              <a:ext uri="{FF2B5EF4-FFF2-40B4-BE49-F238E27FC236}">
                <a16:creationId xmlns:a16="http://schemas.microsoft.com/office/drawing/2014/main" id="{2565C7A8-C93B-4749-8ADA-B7F6438A8F16}"/>
              </a:ext>
            </a:extLst>
          </p:cNvPr>
          <p:cNvSpPr txBox="1"/>
          <p:nvPr/>
        </p:nvSpPr>
        <p:spPr>
          <a:xfrm>
            <a:off x="904875" y="1143000"/>
            <a:ext cx="4990382" cy="3170099"/>
          </a:xfrm>
          <a:prstGeom prst="rect">
            <a:avLst/>
          </a:prstGeom>
          <a:noFill/>
        </p:spPr>
        <p:txBody>
          <a:bodyPr wrap="square" rtlCol="0">
            <a:spAutoFit/>
          </a:bodyPr>
          <a:lstStyle/>
          <a:p>
            <a:r>
              <a:rPr lang="en-US" sz="2000" dirty="0"/>
              <a:t>Israel sentenced to wander in the wilderness</a:t>
            </a:r>
          </a:p>
          <a:p>
            <a:r>
              <a:rPr lang="en-US" sz="2000" dirty="0"/>
              <a:t>Korah, </a:t>
            </a:r>
            <a:r>
              <a:rPr lang="en-US" sz="2000" dirty="0" err="1"/>
              <a:t>Dathan</a:t>
            </a:r>
            <a:r>
              <a:rPr lang="en-US" sz="2000" dirty="0"/>
              <a:t>, </a:t>
            </a:r>
            <a:r>
              <a:rPr lang="en-US" sz="2000" dirty="0" err="1"/>
              <a:t>Abiram</a:t>
            </a:r>
            <a:endParaRPr lang="en-US" sz="2000" dirty="0"/>
          </a:p>
          <a:p>
            <a:r>
              <a:rPr lang="en-US" sz="2000" dirty="0"/>
              <a:t>Aaron’s rod that budded</a:t>
            </a:r>
          </a:p>
          <a:p>
            <a:r>
              <a:rPr lang="en-US" sz="2000" dirty="0"/>
              <a:t>Miriam dies</a:t>
            </a:r>
          </a:p>
          <a:p>
            <a:r>
              <a:rPr lang="en-US" sz="2000" dirty="0"/>
              <a:t>Sin of Moses and Aaron</a:t>
            </a:r>
          </a:p>
          <a:p>
            <a:r>
              <a:rPr lang="en-US" sz="2000" dirty="0"/>
              <a:t>Passing by Edom</a:t>
            </a:r>
          </a:p>
          <a:p>
            <a:r>
              <a:rPr lang="en-US" sz="2000" dirty="0"/>
              <a:t>Aaron’s death</a:t>
            </a:r>
          </a:p>
          <a:p>
            <a:r>
              <a:rPr lang="en-US" sz="2000" dirty="0"/>
              <a:t>Fiery serpents</a:t>
            </a:r>
          </a:p>
          <a:p>
            <a:r>
              <a:rPr lang="en-US" sz="2000" dirty="0"/>
              <a:t>Conquer </a:t>
            </a:r>
            <a:r>
              <a:rPr lang="en-US" sz="2000" dirty="0" err="1"/>
              <a:t>Sihon</a:t>
            </a:r>
            <a:r>
              <a:rPr lang="en-US" sz="2000" dirty="0"/>
              <a:t> (Amorites)</a:t>
            </a:r>
          </a:p>
          <a:p>
            <a:r>
              <a:rPr lang="en-US" sz="2000" dirty="0"/>
              <a:t>Conquer </a:t>
            </a:r>
            <a:r>
              <a:rPr lang="en-US" sz="2000" dirty="0" err="1"/>
              <a:t>Og</a:t>
            </a:r>
            <a:r>
              <a:rPr lang="en-US" sz="2000" dirty="0"/>
              <a:t> (Bashan)</a:t>
            </a:r>
          </a:p>
        </p:txBody>
      </p:sp>
      <p:sp>
        <p:nvSpPr>
          <p:cNvPr id="6" name="TextBox 5">
            <a:extLst>
              <a:ext uri="{FF2B5EF4-FFF2-40B4-BE49-F238E27FC236}">
                <a16:creationId xmlns:a16="http://schemas.microsoft.com/office/drawing/2014/main" id="{EA33A7EE-567C-44AD-8A9F-04E96E4FA6C9}"/>
              </a:ext>
            </a:extLst>
          </p:cNvPr>
          <p:cNvSpPr txBox="1"/>
          <p:nvPr/>
        </p:nvSpPr>
        <p:spPr>
          <a:xfrm>
            <a:off x="6829424" y="4311254"/>
            <a:ext cx="5085632"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t>Balaam</a:t>
            </a:r>
          </a:p>
          <a:p>
            <a:pPr marL="285750" indent="-285750">
              <a:buFont typeface="Arial" panose="020B0604020202020204" pitchFamily="34" charset="0"/>
              <a:buChar char="•"/>
            </a:pPr>
            <a:r>
              <a:rPr lang="en-US" sz="2000" dirty="0"/>
              <a:t>Fornication with Midianites</a:t>
            </a:r>
          </a:p>
          <a:p>
            <a:pPr marL="285750" indent="-285750">
              <a:buFont typeface="Arial" panose="020B0604020202020204" pitchFamily="34" charset="0"/>
              <a:buChar char="•"/>
            </a:pPr>
            <a:r>
              <a:rPr lang="en-US" sz="2000" dirty="0"/>
              <a:t>Second Census</a:t>
            </a:r>
          </a:p>
          <a:p>
            <a:pPr marL="285750" indent="-285750">
              <a:buFont typeface="Arial" panose="020B0604020202020204" pitchFamily="34" charset="0"/>
              <a:buChar char="•"/>
            </a:pPr>
            <a:r>
              <a:rPr lang="en-US" sz="2000" dirty="0"/>
              <a:t>Slaughter of Midianites</a:t>
            </a:r>
          </a:p>
          <a:p>
            <a:pPr marL="285750" indent="-285750">
              <a:buFont typeface="Arial" panose="020B0604020202020204" pitchFamily="34" charset="0"/>
              <a:buChar char="•"/>
            </a:pPr>
            <a:r>
              <a:rPr lang="en-US" sz="2000" dirty="0"/>
              <a:t>Speeches of Moses in Deuteronomy</a:t>
            </a:r>
          </a:p>
          <a:p>
            <a:pPr marL="285750" indent="-285750">
              <a:buFont typeface="Arial" panose="020B0604020202020204" pitchFamily="34" charset="0"/>
              <a:buChar char="•"/>
            </a:pPr>
            <a:r>
              <a:rPr lang="en-US" sz="2000" dirty="0"/>
              <a:t>Moses’ death</a:t>
            </a:r>
          </a:p>
          <a:p>
            <a:pPr marL="285750" indent="-285750">
              <a:buFont typeface="Arial" panose="020B0604020202020204" pitchFamily="34" charset="0"/>
              <a:buChar char="•"/>
            </a:pPr>
            <a:r>
              <a:rPr lang="en-US" sz="2000" dirty="0"/>
              <a:t>Crossing of the Jordan</a:t>
            </a:r>
          </a:p>
          <a:p>
            <a:pPr marL="285750" indent="-285750">
              <a:buFont typeface="Arial" panose="020B0604020202020204" pitchFamily="34" charset="0"/>
              <a:buChar char="•"/>
            </a:pPr>
            <a:r>
              <a:rPr lang="en-US" sz="2000" dirty="0"/>
              <a:t>Observing the Passover</a:t>
            </a:r>
          </a:p>
        </p:txBody>
      </p:sp>
    </p:spTree>
    <p:extLst>
      <p:ext uri="{BB962C8B-B14F-4D97-AF65-F5344CB8AC3E}">
        <p14:creationId xmlns:p14="http://schemas.microsoft.com/office/powerpoint/2010/main" val="2555060612"/>
      </p:ext>
    </p:extLst>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0"/>
            <a:ext cx="10387781" cy="1619250"/>
          </a:xfrm>
        </p:spPr>
        <p:txBody>
          <a:bodyPr>
            <a:normAutofit/>
          </a:bodyPr>
          <a:lstStyle/>
          <a:p>
            <a:r>
              <a:rPr lang="en-US" sz="4800" b="1" u="sng" dirty="0"/>
              <a:t>7. Invasion and Conquest of the Land</a:t>
            </a:r>
            <a:br>
              <a:rPr lang="en-US" dirty="0"/>
            </a:br>
            <a:r>
              <a:rPr lang="en-US" sz="3200" dirty="0"/>
              <a:t>Joshua 4-24</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871114" y="1619251"/>
            <a:ext cx="6295726" cy="4419600"/>
          </a:xfrm>
        </p:spPr>
      </p:pic>
      <p:sp>
        <p:nvSpPr>
          <p:cNvPr id="3" name="TextBox 2">
            <a:extLst>
              <a:ext uri="{FF2B5EF4-FFF2-40B4-BE49-F238E27FC236}">
                <a16:creationId xmlns:a16="http://schemas.microsoft.com/office/drawing/2014/main" id="{243E74E5-FA3C-44A3-B029-11A59CD718C4}"/>
              </a:ext>
            </a:extLst>
          </p:cNvPr>
          <p:cNvSpPr txBox="1"/>
          <p:nvPr/>
        </p:nvSpPr>
        <p:spPr>
          <a:xfrm>
            <a:off x="714376" y="1419225"/>
            <a:ext cx="5156738" cy="5324535"/>
          </a:xfrm>
          <a:prstGeom prst="rect">
            <a:avLst/>
          </a:prstGeom>
          <a:noFill/>
        </p:spPr>
        <p:txBody>
          <a:bodyPr wrap="square" rtlCol="0">
            <a:spAutoFit/>
          </a:bodyPr>
          <a:lstStyle/>
          <a:p>
            <a:r>
              <a:rPr lang="en-US" sz="2000" b="1" dirty="0"/>
              <a:t>Central campaign:</a:t>
            </a:r>
          </a:p>
          <a:p>
            <a:pPr marL="285750" indent="-285750">
              <a:buFont typeface="Arial" panose="020B0604020202020204" pitchFamily="34" charset="0"/>
              <a:buChar char="•"/>
            </a:pPr>
            <a:r>
              <a:rPr lang="en-US" sz="2000" dirty="0"/>
              <a:t>They take Jericho, Bethel, and Ai</a:t>
            </a:r>
          </a:p>
          <a:p>
            <a:pPr marL="285750" indent="-285750">
              <a:buFont typeface="Arial" panose="020B0604020202020204" pitchFamily="34" charset="0"/>
              <a:buChar char="•"/>
            </a:pPr>
            <a:r>
              <a:rPr lang="en-US" sz="2000" dirty="0"/>
              <a:t>They stake their claim on the land at Shechem</a:t>
            </a:r>
          </a:p>
          <a:p>
            <a:r>
              <a:rPr lang="en-US" sz="2000" b="1" dirty="0"/>
              <a:t>Southern campaign:</a:t>
            </a:r>
          </a:p>
          <a:p>
            <a:pPr marL="285750" indent="-285750">
              <a:buFont typeface="Arial" panose="020B0604020202020204" pitchFamily="34" charset="0"/>
              <a:buChar char="•"/>
            </a:pPr>
            <a:r>
              <a:rPr lang="en-US" sz="2000" dirty="0"/>
              <a:t>They make a treaty with the Gibeonites</a:t>
            </a:r>
          </a:p>
          <a:p>
            <a:pPr marL="285750" indent="-285750">
              <a:buFont typeface="Arial" panose="020B0604020202020204" pitchFamily="34" charset="0"/>
              <a:buChar char="•"/>
            </a:pPr>
            <a:r>
              <a:rPr lang="en-US" sz="2000" dirty="0"/>
              <a:t>Then fight the kings  of the south</a:t>
            </a:r>
          </a:p>
          <a:p>
            <a:r>
              <a:rPr lang="en-US" sz="2000" b="1" dirty="0"/>
              <a:t>Northern campaign:</a:t>
            </a:r>
          </a:p>
          <a:p>
            <a:pPr marL="285750" indent="-285750">
              <a:buFont typeface="Arial" panose="020B0604020202020204" pitchFamily="34" charset="0"/>
              <a:buChar char="•"/>
            </a:pPr>
            <a:r>
              <a:rPr lang="en-US" sz="2000" dirty="0"/>
              <a:t>They fight the kings of the north, led by </a:t>
            </a:r>
            <a:r>
              <a:rPr lang="en-US" sz="2000" dirty="0" err="1"/>
              <a:t>Jabin</a:t>
            </a:r>
            <a:r>
              <a:rPr lang="en-US" sz="2000" dirty="0"/>
              <a:t> king of Hazor</a:t>
            </a:r>
          </a:p>
          <a:p>
            <a:r>
              <a:rPr lang="en-US" sz="2000" dirty="0"/>
              <a:t>Land distributed among the tribes</a:t>
            </a:r>
          </a:p>
          <a:p>
            <a:r>
              <a:rPr lang="en-US" sz="2000" dirty="0"/>
              <a:t>Trans-</a:t>
            </a:r>
            <a:r>
              <a:rPr lang="en-US" sz="2000" dirty="0" err="1"/>
              <a:t>jordanic</a:t>
            </a:r>
            <a:r>
              <a:rPr lang="en-US" sz="2000" dirty="0"/>
              <a:t> tribes return home</a:t>
            </a:r>
          </a:p>
          <a:p>
            <a:r>
              <a:rPr lang="en-US" sz="2000" dirty="0"/>
              <a:t>Joshua challenges Israel to keep from the idols and to be faithful to God.</a:t>
            </a:r>
          </a:p>
          <a:p>
            <a:r>
              <a:rPr lang="en-US" sz="2000" dirty="0"/>
              <a:t>Joshua challenges Israel to choose whom they will serve.</a:t>
            </a:r>
          </a:p>
          <a:p>
            <a:r>
              <a:rPr lang="en-US" sz="2000" dirty="0"/>
              <a:t>They renew their covenant with Jehovah.</a:t>
            </a:r>
          </a:p>
        </p:txBody>
      </p:sp>
      <p:sp>
        <p:nvSpPr>
          <p:cNvPr id="5" name="TextBox 4">
            <a:extLst>
              <a:ext uri="{FF2B5EF4-FFF2-40B4-BE49-F238E27FC236}">
                <a16:creationId xmlns:a16="http://schemas.microsoft.com/office/drawing/2014/main" id="{10FEC6E7-A6AE-4CF1-D565-D9C8FCF4D4AE}"/>
              </a:ext>
            </a:extLst>
          </p:cNvPr>
          <p:cNvSpPr txBox="1"/>
          <p:nvPr/>
        </p:nvSpPr>
        <p:spPr>
          <a:xfrm>
            <a:off x="5871114" y="6038851"/>
            <a:ext cx="6222563" cy="707886"/>
          </a:xfrm>
          <a:prstGeom prst="rect">
            <a:avLst/>
          </a:prstGeom>
          <a:noFill/>
        </p:spPr>
        <p:txBody>
          <a:bodyPr wrap="square" rtlCol="0">
            <a:spAutoFit/>
          </a:bodyPr>
          <a:lstStyle/>
          <a:p>
            <a:pPr algn="ctr"/>
            <a:r>
              <a:rPr lang="en-US" sz="2000" dirty="0"/>
              <a:t>The Israelites do not act the way they should and they fall into servitude to the nations around them!</a:t>
            </a:r>
          </a:p>
        </p:txBody>
      </p:sp>
    </p:spTree>
    <p:extLst>
      <p:ext uri="{BB962C8B-B14F-4D97-AF65-F5344CB8AC3E}">
        <p14:creationId xmlns:p14="http://schemas.microsoft.com/office/powerpoint/2010/main" val="431535471"/>
      </p:ext>
    </p:extLst>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394"/>
            <a:ext cx="9601200" cy="1093892"/>
          </a:xfrm>
        </p:spPr>
        <p:txBody>
          <a:bodyPr>
            <a:normAutofit/>
          </a:bodyPr>
          <a:lstStyle/>
          <a:p>
            <a:r>
              <a:rPr lang="en-US" sz="5400" b="1" u="sng" dirty="0"/>
              <a:t>8. The Judges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724025" y="845111"/>
            <a:ext cx="3798139" cy="3236442"/>
          </a:xfr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93427" y="3683479"/>
            <a:ext cx="5203196" cy="2912025"/>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7634" y="169688"/>
            <a:ext cx="5208990" cy="3151481"/>
          </a:xfrm>
          <a:prstGeom prst="rect">
            <a:avLst/>
          </a:prstGeom>
        </p:spPr>
      </p:pic>
      <p:sp>
        <p:nvSpPr>
          <p:cNvPr id="3" name="TextBox 2">
            <a:extLst>
              <a:ext uri="{FF2B5EF4-FFF2-40B4-BE49-F238E27FC236}">
                <a16:creationId xmlns:a16="http://schemas.microsoft.com/office/drawing/2014/main" id="{07F21B03-072D-4452-A0C1-00354196D521}"/>
              </a:ext>
            </a:extLst>
          </p:cNvPr>
          <p:cNvSpPr txBox="1"/>
          <p:nvPr/>
        </p:nvSpPr>
        <p:spPr>
          <a:xfrm>
            <a:off x="800100" y="4171950"/>
            <a:ext cx="5676900" cy="267765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2400" dirty="0"/>
              <a:t>God sent judges over Israel, one great woman fourteen men. They helped Israel fight their battles led them back to God from sin. Othniel, Ehud, Shamgar, Deborah, Gideon, Abimelech, Tola, Jair, Jephthah, </a:t>
            </a:r>
            <a:r>
              <a:rPr lang="en-US" sz="2400" dirty="0" err="1"/>
              <a:t>Ibzan</a:t>
            </a:r>
            <a:r>
              <a:rPr lang="en-US" sz="2400" dirty="0"/>
              <a:t>, Elon, Abdon, Samson, Eli, Samuel.</a:t>
            </a:r>
          </a:p>
        </p:txBody>
      </p:sp>
    </p:spTree>
    <p:extLst>
      <p:ext uri="{BB962C8B-B14F-4D97-AF65-F5344CB8AC3E}">
        <p14:creationId xmlns:p14="http://schemas.microsoft.com/office/powerpoint/2010/main" val="1423833749"/>
      </p:ext>
    </p:extLst>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404" y="0"/>
            <a:ext cx="9601200" cy="1485900"/>
          </a:xfrm>
        </p:spPr>
        <p:txBody>
          <a:bodyPr>
            <a:normAutofit fontScale="90000"/>
          </a:bodyPr>
          <a:lstStyle/>
          <a:p>
            <a:r>
              <a:rPr lang="en-US" sz="6000" b="1" u="sng" dirty="0"/>
              <a:t>9. The United Kingdom</a:t>
            </a:r>
            <a:br>
              <a:rPr lang="en-US" dirty="0"/>
            </a:br>
            <a:r>
              <a:rPr lang="en-US" sz="3100" dirty="0"/>
              <a:t>1 Samuel 10 – 1 Kings 11</a:t>
            </a:r>
            <a:br>
              <a:rPr lang="en-US" sz="3100" dirty="0"/>
            </a:br>
            <a:r>
              <a:rPr lang="en-US" sz="3100" dirty="0"/>
              <a:t>Parallel: 1 Chronicles 10 – 2 Chronicles 9</a:t>
            </a:r>
            <a:endParaRPr lang="en-US"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7406998" y="0"/>
            <a:ext cx="4772205" cy="6737230"/>
          </a:xfrm>
        </p:spPr>
      </p:pic>
      <p:sp>
        <p:nvSpPr>
          <p:cNvPr id="5" name="TextBox 4"/>
          <p:cNvSpPr txBox="1"/>
          <p:nvPr/>
        </p:nvSpPr>
        <p:spPr>
          <a:xfrm>
            <a:off x="1147313" y="2613801"/>
            <a:ext cx="5357004" cy="4031873"/>
          </a:xfrm>
          <a:prstGeom prst="rect">
            <a:avLst/>
          </a:prstGeom>
          <a:noFill/>
        </p:spPr>
        <p:txBody>
          <a:bodyPr wrap="square" rtlCol="0">
            <a:spAutoFit/>
          </a:bodyPr>
          <a:lstStyle/>
          <a:p>
            <a:r>
              <a:rPr lang="en-US" sz="3200" b="1" u="sng" dirty="0"/>
              <a:t>Israel’s Three Great Kings</a:t>
            </a:r>
          </a:p>
          <a:p>
            <a:pPr marL="285750" indent="-285750">
              <a:buFont typeface="Arial" panose="020B0604020202020204" pitchFamily="34" charset="0"/>
              <a:buChar char="•"/>
            </a:pPr>
            <a:r>
              <a:rPr lang="en-US" sz="3200" dirty="0"/>
              <a:t>Saul</a:t>
            </a:r>
          </a:p>
          <a:p>
            <a:pPr marL="285750" indent="-285750">
              <a:buFont typeface="Arial" panose="020B0604020202020204" pitchFamily="34" charset="0"/>
              <a:buChar char="•"/>
            </a:pPr>
            <a:r>
              <a:rPr lang="en-US" sz="3200" dirty="0"/>
              <a:t>David</a:t>
            </a:r>
          </a:p>
          <a:p>
            <a:pPr marL="285750" indent="-285750">
              <a:buFont typeface="Arial" panose="020B0604020202020204" pitchFamily="34" charset="0"/>
              <a:buChar char="•"/>
            </a:pPr>
            <a:r>
              <a:rPr lang="en-US" sz="3200" dirty="0"/>
              <a:t>Solomon</a:t>
            </a:r>
          </a:p>
          <a:p>
            <a:pPr marL="285750" indent="-285750">
              <a:buFont typeface="Arial" panose="020B0604020202020204" pitchFamily="34" charset="0"/>
              <a:buChar char="•"/>
            </a:pPr>
            <a:endParaRPr lang="en-US" sz="3200" dirty="0"/>
          </a:p>
          <a:p>
            <a:r>
              <a:rPr lang="en-US" sz="3200" dirty="0"/>
              <a:t>David lived approximately 1,000 years before Christ was born.</a:t>
            </a:r>
          </a:p>
        </p:txBody>
      </p:sp>
    </p:spTree>
    <p:extLst>
      <p:ext uri="{BB962C8B-B14F-4D97-AF65-F5344CB8AC3E}">
        <p14:creationId xmlns:p14="http://schemas.microsoft.com/office/powerpoint/2010/main" val="1750867129"/>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20634 - JESUS, DRAW ME EVER NEARER - C.1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25" y="0"/>
            <a:ext cx="9601200" cy="1485900"/>
          </a:xfrm>
        </p:spPr>
        <p:txBody>
          <a:bodyPr>
            <a:normAutofit fontScale="90000"/>
          </a:bodyPr>
          <a:lstStyle/>
          <a:p>
            <a:r>
              <a:rPr lang="en-US" sz="6000" b="1" u="sng" dirty="0"/>
              <a:t>10. The Divided Kingdom</a:t>
            </a:r>
            <a:br>
              <a:rPr lang="en-US" dirty="0"/>
            </a:br>
            <a:r>
              <a:rPr lang="en-US" sz="3100" dirty="0"/>
              <a:t>1 Kings 12 – 2 Kings 17</a:t>
            </a:r>
            <a:br>
              <a:rPr lang="en-US" sz="3100" dirty="0"/>
            </a:br>
            <a:r>
              <a:rPr lang="en-US" sz="3100" dirty="0"/>
              <a:t>Parallel: 2 Chronicles 10-29</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6181725" y="1395683"/>
            <a:ext cx="5905500" cy="4429124"/>
          </a:xfrm>
        </p:spPr>
      </p:pic>
      <p:sp>
        <p:nvSpPr>
          <p:cNvPr id="3" name="TextBox 2">
            <a:extLst>
              <a:ext uri="{FF2B5EF4-FFF2-40B4-BE49-F238E27FC236}">
                <a16:creationId xmlns:a16="http://schemas.microsoft.com/office/drawing/2014/main" id="{679EBF47-22A8-4D27-945F-B8CE5A8565DA}"/>
              </a:ext>
            </a:extLst>
          </p:cNvPr>
          <p:cNvSpPr txBox="1"/>
          <p:nvPr/>
        </p:nvSpPr>
        <p:spPr>
          <a:xfrm>
            <a:off x="691014" y="2438400"/>
            <a:ext cx="5414512"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Israel in the North</a:t>
            </a:r>
          </a:p>
          <a:p>
            <a:pPr marL="342900" indent="-342900">
              <a:buFont typeface="Arial" panose="020B0604020202020204" pitchFamily="34" charset="0"/>
              <a:buChar char="•"/>
            </a:pPr>
            <a:r>
              <a:rPr lang="en-US" sz="2400" dirty="0"/>
              <a:t>Judah in the South</a:t>
            </a:r>
          </a:p>
          <a:p>
            <a:pPr marL="342900" indent="-342900">
              <a:buFont typeface="Arial" panose="020B0604020202020204" pitchFamily="34" charset="0"/>
              <a:buChar char="•"/>
            </a:pPr>
            <a:r>
              <a:rPr lang="en-US" sz="2400" dirty="0"/>
              <a:t>Period lasts 200 years until Israel in the North is taken away into Assyrian captivity</a:t>
            </a:r>
          </a:p>
          <a:p>
            <a:pPr marL="342900" indent="-342900">
              <a:buFont typeface="Arial" panose="020B0604020202020204" pitchFamily="34" charset="0"/>
              <a:buChar char="•"/>
            </a:pPr>
            <a:r>
              <a:rPr lang="en-US" sz="2400" dirty="0"/>
              <a:t>Obadiah, Joel, Amos, Hosea, Isaiah, and Micah prophesy</a:t>
            </a:r>
          </a:p>
          <a:p>
            <a:pPr marL="342900" indent="-342900">
              <a:buFont typeface="Arial" panose="020B0604020202020204" pitchFamily="34" charset="0"/>
              <a:buChar char="•"/>
            </a:pPr>
            <a:r>
              <a:rPr lang="en-US" sz="2400" dirty="0"/>
              <a:t>Isaiah continues into the time of Judah alone.</a:t>
            </a:r>
          </a:p>
        </p:txBody>
      </p:sp>
    </p:spTree>
    <p:extLst>
      <p:ext uri="{BB962C8B-B14F-4D97-AF65-F5344CB8AC3E}">
        <p14:creationId xmlns:p14="http://schemas.microsoft.com/office/powerpoint/2010/main" val="3653810079"/>
      </p:ext>
    </p:extLst>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860" y="57150"/>
            <a:ext cx="9601200" cy="1485900"/>
          </a:xfrm>
        </p:spPr>
        <p:txBody>
          <a:bodyPr>
            <a:normAutofit fontScale="90000"/>
          </a:bodyPr>
          <a:lstStyle/>
          <a:p>
            <a:r>
              <a:rPr lang="en-US" sz="6000" b="1" u="sng" dirty="0"/>
              <a:t>11. Judah Alone</a:t>
            </a:r>
            <a:br>
              <a:rPr lang="en-US" b="1" u="sng" dirty="0"/>
            </a:br>
            <a:r>
              <a:rPr lang="en-US" sz="3100" dirty="0"/>
              <a:t>2 Kings 18-25</a:t>
            </a:r>
            <a:br>
              <a:rPr lang="en-US" sz="3100" dirty="0"/>
            </a:br>
            <a:r>
              <a:rPr lang="en-US" sz="3100" dirty="0"/>
              <a:t>Parallel: 2 Chronicles 29-36</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091981" y="1428750"/>
            <a:ext cx="6970144" cy="5227608"/>
          </a:xfrm>
        </p:spPr>
      </p:pic>
      <p:sp>
        <p:nvSpPr>
          <p:cNvPr id="3" name="TextBox 2">
            <a:extLst>
              <a:ext uri="{FF2B5EF4-FFF2-40B4-BE49-F238E27FC236}">
                <a16:creationId xmlns:a16="http://schemas.microsoft.com/office/drawing/2014/main" id="{73D183A9-A58B-4717-8CE6-92A27977C1F9}"/>
              </a:ext>
            </a:extLst>
          </p:cNvPr>
          <p:cNvSpPr txBox="1"/>
          <p:nvPr/>
        </p:nvSpPr>
        <p:spPr>
          <a:xfrm>
            <a:off x="733425" y="2105025"/>
            <a:ext cx="4358556" cy="2246769"/>
          </a:xfrm>
          <a:prstGeom prst="rect">
            <a:avLst/>
          </a:prstGeom>
          <a:noFill/>
        </p:spPr>
        <p:txBody>
          <a:bodyPr wrap="square" rtlCol="0">
            <a:spAutoFit/>
          </a:bodyPr>
          <a:lstStyle/>
          <a:p>
            <a:pPr marL="285750" indent="-285750">
              <a:buFont typeface="Arial" panose="020B0604020202020204" pitchFamily="34" charset="0"/>
              <a:buChar char="•"/>
            </a:pPr>
            <a:r>
              <a:rPr lang="en-US" sz="2800" b="1" u="sng" dirty="0"/>
              <a:t>Kings: </a:t>
            </a:r>
            <a:r>
              <a:rPr lang="en-US" sz="2800" dirty="0"/>
              <a:t>Hezekiah, Manasseh, Josiah</a:t>
            </a:r>
          </a:p>
          <a:p>
            <a:pPr marL="285750" indent="-285750">
              <a:buFont typeface="Arial" panose="020B0604020202020204" pitchFamily="34" charset="0"/>
              <a:buChar char="•"/>
            </a:pPr>
            <a:r>
              <a:rPr lang="en-US" sz="2800" b="1" u="sng" dirty="0"/>
              <a:t>Prophets: </a:t>
            </a:r>
            <a:r>
              <a:rPr lang="en-US" sz="2800" dirty="0"/>
              <a:t>Zephaniah, Jeremiah, Habakkuk, Nahum</a:t>
            </a:r>
          </a:p>
        </p:txBody>
      </p:sp>
    </p:spTree>
    <p:extLst>
      <p:ext uri="{BB962C8B-B14F-4D97-AF65-F5344CB8AC3E}">
        <p14:creationId xmlns:p14="http://schemas.microsoft.com/office/powerpoint/2010/main" val="1488927130"/>
      </p:ext>
    </p:extLst>
  </p:cSld>
  <p:clrMapOvr>
    <a:masterClrMapping/>
  </p:clrMapOvr>
  <p:transition spd="slow">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148771"/>
            <a:ext cx="9601200" cy="1485900"/>
          </a:xfrm>
        </p:spPr>
        <p:txBody>
          <a:bodyPr>
            <a:normAutofit/>
          </a:bodyPr>
          <a:lstStyle/>
          <a:p>
            <a:r>
              <a:rPr lang="en-US" sz="6000" b="1" u="sng" dirty="0"/>
              <a:t>12. The Captivity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522451" y="1462177"/>
            <a:ext cx="7653787" cy="4710023"/>
          </a:xfrm>
        </p:spPr>
      </p:pic>
      <p:sp>
        <p:nvSpPr>
          <p:cNvPr id="3" name="TextBox 2">
            <a:extLst>
              <a:ext uri="{FF2B5EF4-FFF2-40B4-BE49-F238E27FC236}">
                <a16:creationId xmlns:a16="http://schemas.microsoft.com/office/drawing/2014/main" id="{307D3BBE-DC34-4726-B790-270A50114FB0}"/>
              </a:ext>
            </a:extLst>
          </p:cNvPr>
          <p:cNvSpPr txBox="1"/>
          <p:nvPr/>
        </p:nvSpPr>
        <p:spPr>
          <a:xfrm>
            <a:off x="664029" y="1604543"/>
            <a:ext cx="3858422" cy="3539430"/>
          </a:xfrm>
          <a:prstGeom prst="rect">
            <a:avLst/>
          </a:prstGeom>
          <a:noFill/>
        </p:spPr>
        <p:txBody>
          <a:bodyPr wrap="square" rtlCol="0">
            <a:spAutoFit/>
          </a:bodyPr>
          <a:lstStyle/>
          <a:p>
            <a:r>
              <a:rPr lang="en-US" sz="2800" dirty="0"/>
              <a:t>2 Kings 24</a:t>
            </a:r>
          </a:p>
          <a:p>
            <a:r>
              <a:rPr lang="en-US" sz="2800" dirty="0"/>
              <a:t>Parallel: 2 Chronicles 36</a:t>
            </a:r>
          </a:p>
          <a:p>
            <a:endParaRPr lang="en-US" sz="2800" dirty="0"/>
          </a:p>
          <a:p>
            <a:r>
              <a:rPr lang="en-US" sz="2800" dirty="0"/>
              <a:t>Lasted 70 years.</a:t>
            </a:r>
          </a:p>
          <a:p>
            <a:endParaRPr lang="en-US" sz="2800" b="1" u="sng" dirty="0"/>
          </a:p>
          <a:p>
            <a:r>
              <a:rPr lang="en-US" sz="2800" b="1" u="sng" dirty="0"/>
              <a:t>Prophets</a:t>
            </a:r>
          </a:p>
          <a:p>
            <a:r>
              <a:rPr lang="en-US" sz="2800" dirty="0"/>
              <a:t>Daniel</a:t>
            </a:r>
          </a:p>
          <a:p>
            <a:r>
              <a:rPr lang="en-US" sz="2800" dirty="0"/>
              <a:t>Ezekiel</a:t>
            </a:r>
          </a:p>
        </p:txBody>
      </p:sp>
    </p:spTree>
    <p:extLst>
      <p:ext uri="{BB962C8B-B14F-4D97-AF65-F5344CB8AC3E}">
        <p14:creationId xmlns:p14="http://schemas.microsoft.com/office/powerpoint/2010/main" val="2188567424"/>
      </p:ext>
    </p:extLst>
  </p:cSld>
  <p:clrMapOvr>
    <a:masterClrMapping/>
  </p:clrMapOvr>
  <p:transition spd="slow">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8434" y="10880"/>
            <a:ext cx="5761214" cy="1670436"/>
          </a:xfrm>
        </p:spPr>
        <p:txBody>
          <a:bodyPr>
            <a:normAutofit/>
          </a:bodyPr>
          <a:lstStyle/>
          <a:p>
            <a:r>
              <a:rPr lang="en-US" sz="5400" b="1" u="sng" dirty="0"/>
              <a:t>13. Return From Captivity</a:t>
            </a:r>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813759" y="4685580"/>
            <a:ext cx="5049807" cy="2172419"/>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28435" y="1589055"/>
            <a:ext cx="5863566" cy="4397674"/>
          </a:xfrm>
          <a:prstGeom prst="rect">
            <a:avLst/>
          </a:prstGeom>
          <a:ln>
            <a:noFill/>
          </a:ln>
          <a:effectLst>
            <a:softEdge rad="112500"/>
          </a:effectLst>
        </p:spPr>
      </p:pic>
      <p:sp>
        <p:nvSpPr>
          <p:cNvPr id="3" name="TextBox 2">
            <a:extLst>
              <a:ext uri="{FF2B5EF4-FFF2-40B4-BE49-F238E27FC236}">
                <a16:creationId xmlns:a16="http://schemas.microsoft.com/office/drawing/2014/main" id="{7557757A-DD46-4275-B75A-C58517981A75}"/>
              </a:ext>
            </a:extLst>
          </p:cNvPr>
          <p:cNvSpPr txBox="1"/>
          <p:nvPr/>
        </p:nvSpPr>
        <p:spPr>
          <a:xfrm>
            <a:off x="715785" y="195030"/>
            <a:ext cx="5761214" cy="4493538"/>
          </a:xfrm>
          <a:prstGeom prst="rect">
            <a:avLst/>
          </a:prstGeom>
          <a:noFill/>
        </p:spPr>
        <p:txBody>
          <a:bodyPr wrap="square" rtlCol="0">
            <a:spAutoFit/>
          </a:bodyPr>
          <a:lstStyle/>
          <a:p>
            <a:r>
              <a:rPr lang="en-US" sz="2200" b="1" u="sng" dirty="0"/>
              <a:t>1</a:t>
            </a:r>
            <a:r>
              <a:rPr lang="en-US" sz="2200" b="1" u="sng" baseline="30000" dirty="0"/>
              <a:t>st</a:t>
            </a:r>
            <a:r>
              <a:rPr lang="en-US" sz="2200" b="1" u="sng" dirty="0"/>
              <a:t> Return</a:t>
            </a:r>
          </a:p>
          <a:p>
            <a:pPr marL="285750" indent="-285750">
              <a:buFont typeface="Arial" panose="020B0604020202020204" pitchFamily="34" charset="0"/>
              <a:buChar char="•"/>
            </a:pPr>
            <a:r>
              <a:rPr lang="en-US" sz="2200" dirty="0"/>
              <a:t>Ezra 1-6 – 536 BC</a:t>
            </a:r>
          </a:p>
          <a:p>
            <a:pPr marL="285750" indent="-285750">
              <a:buFont typeface="Arial" panose="020B0604020202020204" pitchFamily="34" charset="0"/>
              <a:buChar char="•"/>
            </a:pPr>
            <a:r>
              <a:rPr lang="en-US" sz="2200" dirty="0"/>
              <a:t>Under Zerubbabel and </a:t>
            </a:r>
            <a:r>
              <a:rPr lang="en-US" sz="2200" dirty="0" err="1"/>
              <a:t>Jeshua</a:t>
            </a:r>
            <a:r>
              <a:rPr lang="en-US" sz="2200" dirty="0"/>
              <a:t> (High Priest)</a:t>
            </a:r>
          </a:p>
          <a:p>
            <a:pPr marL="285750" indent="-285750">
              <a:buFont typeface="Arial" panose="020B0604020202020204" pitchFamily="34" charset="0"/>
              <a:buChar char="•"/>
            </a:pPr>
            <a:r>
              <a:rPr lang="en-US" sz="2200" dirty="0"/>
              <a:t>They rebuild the temple.</a:t>
            </a:r>
          </a:p>
          <a:p>
            <a:pPr marL="285750" indent="-285750">
              <a:buFont typeface="Arial" panose="020B0604020202020204" pitchFamily="34" charset="0"/>
              <a:buChar char="•"/>
            </a:pPr>
            <a:r>
              <a:rPr lang="en-US" sz="2200" dirty="0"/>
              <a:t>Haggai and Zechariah: Prophecy at the same time.</a:t>
            </a:r>
          </a:p>
          <a:p>
            <a:r>
              <a:rPr lang="en-US" sz="2200" dirty="0"/>
              <a:t>Esther – Story of Esther comes between Ezra 6 &amp; 7</a:t>
            </a:r>
          </a:p>
          <a:p>
            <a:r>
              <a:rPr lang="en-US" sz="2200" b="1" u="sng" dirty="0"/>
              <a:t>2</a:t>
            </a:r>
            <a:r>
              <a:rPr lang="en-US" sz="2200" b="1" u="sng" baseline="30000" dirty="0"/>
              <a:t>nd</a:t>
            </a:r>
            <a:r>
              <a:rPr lang="en-US" sz="2200" b="1" u="sng" dirty="0"/>
              <a:t> Return</a:t>
            </a:r>
          </a:p>
          <a:p>
            <a:pPr marL="285750" indent="-285750">
              <a:buFont typeface="Arial" panose="020B0604020202020204" pitchFamily="34" charset="0"/>
              <a:buChar char="•"/>
            </a:pPr>
            <a:r>
              <a:rPr lang="en-US" sz="2200" dirty="0"/>
              <a:t>Ezra 7-10 – 458 BC</a:t>
            </a:r>
          </a:p>
          <a:p>
            <a:pPr marL="285750" indent="-285750">
              <a:buFont typeface="Arial" panose="020B0604020202020204" pitchFamily="34" charset="0"/>
              <a:buChar char="•"/>
            </a:pPr>
            <a:r>
              <a:rPr lang="en-US" sz="2200" dirty="0"/>
              <a:t>Nehemiah: 445 BC – Rebuild the walls of Jerusalem</a:t>
            </a:r>
          </a:p>
          <a:p>
            <a:pPr marL="285750" indent="-285750">
              <a:buFont typeface="Arial" panose="020B0604020202020204" pitchFamily="34" charset="0"/>
              <a:buChar char="•"/>
            </a:pPr>
            <a:r>
              <a:rPr lang="en-US" sz="2200" dirty="0"/>
              <a:t>Malachi : The period ends with this book!</a:t>
            </a:r>
          </a:p>
        </p:txBody>
      </p:sp>
    </p:spTree>
    <p:extLst>
      <p:ext uri="{BB962C8B-B14F-4D97-AF65-F5344CB8AC3E}">
        <p14:creationId xmlns:p14="http://schemas.microsoft.com/office/powerpoint/2010/main" val="2383933449"/>
      </p:ext>
    </p:extLst>
  </p:cSld>
  <p:clrMapOvr>
    <a:masterClrMapping/>
  </p:clrMapOvr>
  <p:transition spd="slow">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95942"/>
            <a:ext cx="9601200" cy="1485900"/>
          </a:xfrm>
        </p:spPr>
        <p:txBody>
          <a:bodyPr>
            <a:normAutofit/>
          </a:bodyPr>
          <a:lstStyle/>
          <a:p>
            <a:r>
              <a:rPr lang="en-US" sz="6000" b="1" u="sng" dirty="0"/>
              <a:t>14. Years of Silence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6172200" y="1693703"/>
            <a:ext cx="5275476" cy="4760293"/>
          </a:xfrm>
        </p:spPr>
      </p:pic>
      <p:sp>
        <p:nvSpPr>
          <p:cNvPr id="3" name="TextBox 2">
            <a:extLst>
              <a:ext uri="{FF2B5EF4-FFF2-40B4-BE49-F238E27FC236}">
                <a16:creationId xmlns:a16="http://schemas.microsoft.com/office/drawing/2014/main" id="{E0C95B39-AC3B-40F5-AC64-73027693B480}"/>
              </a:ext>
            </a:extLst>
          </p:cNvPr>
          <p:cNvSpPr txBox="1"/>
          <p:nvPr/>
        </p:nvSpPr>
        <p:spPr>
          <a:xfrm>
            <a:off x="1158949" y="2317898"/>
            <a:ext cx="4625163" cy="2862322"/>
          </a:xfrm>
          <a:prstGeom prst="rect">
            <a:avLst/>
          </a:prstGeom>
          <a:noFill/>
        </p:spPr>
        <p:txBody>
          <a:bodyPr wrap="square" rtlCol="0">
            <a:spAutoFit/>
          </a:bodyPr>
          <a:lstStyle/>
          <a:p>
            <a:pPr algn="ctr"/>
            <a:r>
              <a:rPr lang="en-US" sz="3600" dirty="0"/>
              <a:t>400 years of silence</a:t>
            </a:r>
          </a:p>
          <a:p>
            <a:pPr algn="ctr"/>
            <a:r>
              <a:rPr lang="en-US" sz="3600" dirty="0"/>
              <a:t>(No scriptures)</a:t>
            </a:r>
          </a:p>
          <a:p>
            <a:pPr algn="ctr"/>
            <a:endParaRPr lang="en-US" sz="3600" dirty="0"/>
          </a:p>
          <a:p>
            <a:pPr algn="ctr"/>
            <a:r>
              <a:rPr lang="en-US" sz="3600" dirty="0"/>
              <a:t>Period between the OT and NT.</a:t>
            </a:r>
          </a:p>
        </p:txBody>
      </p:sp>
    </p:spTree>
    <p:extLst>
      <p:ext uri="{BB962C8B-B14F-4D97-AF65-F5344CB8AC3E}">
        <p14:creationId xmlns:p14="http://schemas.microsoft.com/office/powerpoint/2010/main" val="1880206262"/>
      </p:ext>
    </p:extLst>
  </p:cSld>
  <p:clrMapOvr>
    <a:masterClrMapping/>
  </p:clrMapOvr>
  <p:transition spd="slow">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2310" y="87085"/>
            <a:ext cx="5117690" cy="1485900"/>
          </a:xfrm>
        </p:spPr>
        <p:txBody>
          <a:bodyPr>
            <a:normAutofit fontScale="90000"/>
          </a:bodyPr>
          <a:lstStyle/>
          <a:p>
            <a:r>
              <a:rPr lang="en-US" sz="6000" b="1" u="sng" dirty="0"/>
              <a:t>15. Life of Christ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6849902" y="884835"/>
            <a:ext cx="4765808" cy="4174848"/>
          </a:xfrm>
          <a:prstGeom prst="rect">
            <a:avLst/>
          </a:prstGeom>
          <a:ln>
            <a:noFill/>
          </a:ln>
          <a:effectLst>
            <a:softEdge rad="112500"/>
          </a:effec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5912" y="3295291"/>
            <a:ext cx="5790578" cy="3562709"/>
          </a:xfrm>
          <a:prstGeom prst="rect">
            <a:avLst/>
          </a:prstGeom>
          <a:ln>
            <a:noFill/>
          </a:ln>
          <a:effectLst>
            <a:softEdge rad="112500"/>
          </a:effectLst>
        </p:spPr>
      </p:pic>
      <p:sp>
        <p:nvSpPr>
          <p:cNvPr id="3" name="TextBox 2">
            <a:extLst>
              <a:ext uri="{FF2B5EF4-FFF2-40B4-BE49-F238E27FC236}">
                <a16:creationId xmlns:a16="http://schemas.microsoft.com/office/drawing/2014/main" id="{D43D4AE4-E09D-4BAB-B1A2-E89A995D5A22}"/>
              </a:ext>
            </a:extLst>
          </p:cNvPr>
          <p:cNvSpPr txBox="1"/>
          <p:nvPr/>
        </p:nvSpPr>
        <p:spPr>
          <a:xfrm>
            <a:off x="812630" y="103287"/>
            <a:ext cx="4529470" cy="3108543"/>
          </a:xfrm>
          <a:prstGeom prst="rect">
            <a:avLst/>
          </a:prstGeom>
          <a:noFill/>
        </p:spPr>
        <p:txBody>
          <a:bodyPr wrap="square" rtlCol="0">
            <a:spAutoFit/>
          </a:bodyPr>
          <a:lstStyle/>
          <a:p>
            <a:pPr marL="342900" indent="-342900">
              <a:buFont typeface="+mj-lt"/>
              <a:buAutoNum type="arabicPeriod"/>
            </a:pPr>
            <a:r>
              <a:rPr lang="en-US" sz="2800" dirty="0"/>
              <a:t>Years of Preparation</a:t>
            </a:r>
          </a:p>
          <a:p>
            <a:pPr marL="342900" indent="-342900">
              <a:buFont typeface="+mj-lt"/>
              <a:buAutoNum type="arabicPeriod"/>
            </a:pPr>
            <a:r>
              <a:rPr lang="en-US" sz="2800" dirty="0"/>
              <a:t>Beginning of His ministry</a:t>
            </a:r>
          </a:p>
          <a:p>
            <a:pPr marL="342900" indent="-342900">
              <a:buFont typeface="+mj-lt"/>
              <a:buAutoNum type="arabicPeriod"/>
            </a:pPr>
            <a:r>
              <a:rPr lang="en-US" sz="2800" dirty="0"/>
              <a:t>Great Galilean Ministry</a:t>
            </a:r>
          </a:p>
          <a:p>
            <a:pPr marL="342900" indent="-342900">
              <a:buFont typeface="+mj-lt"/>
              <a:buAutoNum type="arabicPeriod"/>
            </a:pPr>
            <a:r>
              <a:rPr lang="en-US" sz="2800" dirty="0"/>
              <a:t>Periods of Retirement</a:t>
            </a:r>
          </a:p>
          <a:p>
            <a:pPr marL="342900" indent="-342900">
              <a:buFont typeface="+mj-lt"/>
              <a:buAutoNum type="arabicPeriod"/>
            </a:pPr>
            <a:r>
              <a:rPr lang="en-US" sz="2800" dirty="0"/>
              <a:t>Close of His ministry</a:t>
            </a:r>
          </a:p>
          <a:p>
            <a:pPr marL="342900" indent="-342900">
              <a:buFont typeface="+mj-lt"/>
              <a:buAutoNum type="arabicPeriod"/>
            </a:pPr>
            <a:r>
              <a:rPr lang="en-US" sz="2800" dirty="0"/>
              <a:t>Last Week</a:t>
            </a:r>
          </a:p>
          <a:p>
            <a:pPr marL="342900" indent="-342900">
              <a:buFont typeface="+mj-lt"/>
              <a:buAutoNum type="arabicPeriod"/>
            </a:pPr>
            <a:r>
              <a:rPr lang="en-US" sz="2800" dirty="0"/>
              <a:t>Resurrection Days</a:t>
            </a:r>
          </a:p>
        </p:txBody>
      </p:sp>
      <p:sp>
        <p:nvSpPr>
          <p:cNvPr id="6" name="TextBox 5">
            <a:extLst>
              <a:ext uri="{FF2B5EF4-FFF2-40B4-BE49-F238E27FC236}">
                <a16:creationId xmlns:a16="http://schemas.microsoft.com/office/drawing/2014/main" id="{3B9CA639-C8AE-61DD-4ECB-F8CB7AF5C8EC}"/>
              </a:ext>
            </a:extLst>
          </p:cNvPr>
          <p:cNvSpPr txBox="1"/>
          <p:nvPr/>
        </p:nvSpPr>
        <p:spPr>
          <a:xfrm>
            <a:off x="6983690" y="4909933"/>
            <a:ext cx="4632020" cy="1569660"/>
          </a:xfrm>
          <a:prstGeom prst="rect">
            <a:avLst/>
          </a:prstGeom>
          <a:noFill/>
        </p:spPr>
        <p:txBody>
          <a:bodyPr wrap="square" rtlCol="0">
            <a:spAutoFit/>
          </a:bodyPr>
          <a:lstStyle/>
          <a:p>
            <a:r>
              <a:rPr lang="en-US" sz="3200" b="1" u="sng" dirty="0"/>
              <a:t>The Gospels</a:t>
            </a:r>
          </a:p>
          <a:p>
            <a:r>
              <a:rPr lang="en-US" sz="3200" dirty="0"/>
              <a:t>Matthew – Mark – Luke - John</a:t>
            </a:r>
          </a:p>
        </p:txBody>
      </p:sp>
    </p:spTree>
    <p:extLst>
      <p:ext uri="{BB962C8B-B14F-4D97-AF65-F5344CB8AC3E}">
        <p14:creationId xmlns:p14="http://schemas.microsoft.com/office/powerpoint/2010/main" val="4202079429"/>
      </p:ext>
    </p:extLst>
  </p:cSld>
  <p:clrMapOvr>
    <a:masterClrMapping/>
  </p:clrMapOvr>
  <p:transition spd="slow">
    <p:randomBar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8856"/>
            <a:ext cx="9601200" cy="1485900"/>
          </a:xfrm>
        </p:spPr>
        <p:txBody>
          <a:bodyPr>
            <a:normAutofit/>
          </a:bodyPr>
          <a:lstStyle/>
          <a:p>
            <a:r>
              <a:rPr lang="en-US" sz="6000" b="1" u="sng" dirty="0"/>
              <a:t>16. Early Church</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830763" y="2400658"/>
            <a:ext cx="6295485" cy="3708041"/>
          </a:xfrm>
        </p:spPr>
      </p:pic>
      <p:sp>
        <p:nvSpPr>
          <p:cNvPr id="3" name="TextBox 2">
            <a:extLst>
              <a:ext uri="{FF2B5EF4-FFF2-40B4-BE49-F238E27FC236}">
                <a16:creationId xmlns:a16="http://schemas.microsoft.com/office/drawing/2014/main" id="{C1EDDA9A-FF78-4E22-9430-964B9D903A22}"/>
              </a:ext>
            </a:extLst>
          </p:cNvPr>
          <p:cNvSpPr txBox="1"/>
          <p:nvPr/>
        </p:nvSpPr>
        <p:spPr>
          <a:xfrm>
            <a:off x="784277" y="1629564"/>
            <a:ext cx="5159895" cy="5262979"/>
          </a:xfrm>
          <a:prstGeom prst="rect">
            <a:avLst/>
          </a:prstGeom>
          <a:noFill/>
        </p:spPr>
        <p:txBody>
          <a:bodyPr wrap="square" rtlCol="0">
            <a:spAutoFit/>
          </a:bodyPr>
          <a:lstStyle/>
          <a:p>
            <a:r>
              <a:rPr lang="en-US" sz="2800" b="1" u="sng" dirty="0"/>
              <a:t>Acts 1-12</a:t>
            </a:r>
          </a:p>
          <a:p>
            <a:pPr marL="342900" indent="-342900">
              <a:buFont typeface="Arial" panose="020B0604020202020204" pitchFamily="34" charset="0"/>
              <a:buChar char="•"/>
            </a:pPr>
            <a:r>
              <a:rPr lang="en-US" sz="2800" dirty="0"/>
              <a:t>Primarily the work in Jerusalem, Palestine, and the eastern end of the Mediterranean.</a:t>
            </a:r>
          </a:p>
          <a:p>
            <a:pPr marL="342900" indent="-342900">
              <a:buFont typeface="Arial" panose="020B0604020202020204" pitchFamily="34" charset="0"/>
              <a:buChar char="•"/>
            </a:pPr>
            <a:r>
              <a:rPr lang="en-US" sz="2800" dirty="0"/>
              <a:t>Covers about 15 years</a:t>
            </a:r>
          </a:p>
          <a:p>
            <a:endParaRPr lang="en-US" sz="2800" dirty="0"/>
          </a:p>
          <a:p>
            <a:r>
              <a:rPr lang="en-US" sz="2800" b="1" u="sng" dirty="0"/>
              <a:t>Acts 13-28</a:t>
            </a:r>
          </a:p>
          <a:p>
            <a:pPr marL="342900" indent="-342900">
              <a:buFont typeface="Arial" panose="020B0604020202020204" pitchFamily="34" charset="0"/>
              <a:buChar char="•"/>
            </a:pPr>
            <a:r>
              <a:rPr lang="en-US" sz="2800" dirty="0"/>
              <a:t>Primarily the work of Paul</a:t>
            </a:r>
          </a:p>
          <a:p>
            <a:pPr marL="342900" indent="-342900">
              <a:buFont typeface="Arial" panose="020B0604020202020204" pitchFamily="34" charset="0"/>
              <a:buChar char="•"/>
            </a:pPr>
            <a:r>
              <a:rPr lang="en-US" sz="2800" dirty="0"/>
              <a:t>The spread of the Gospel into all of the Roman Empire.</a:t>
            </a:r>
          </a:p>
          <a:p>
            <a:pPr marL="342900" indent="-342900">
              <a:buFont typeface="Arial" panose="020B0604020202020204" pitchFamily="34" charset="0"/>
              <a:buChar char="•"/>
            </a:pPr>
            <a:r>
              <a:rPr lang="en-US" sz="2800" dirty="0"/>
              <a:t>Covers about 15 years.</a:t>
            </a:r>
          </a:p>
        </p:txBody>
      </p:sp>
    </p:spTree>
    <p:extLst>
      <p:ext uri="{BB962C8B-B14F-4D97-AF65-F5344CB8AC3E}">
        <p14:creationId xmlns:p14="http://schemas.microsoft.com/office/powerpoint/2010/main" val="1759404638"/>
      </p:ext>
    </p:extLst>
  </p:cSld>
  <p:clrMapOvr>
    <a:masterClrMapping/>
  </p:clrMapOvr>
  <p:transition spd="slow">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
            <a:ext cx="9601200" cy="1485900"/>
          </a:xfrm>
        </p:spPr>
        <p:txBody>
          <a:bodyPr>
            <a:normAutofit/>
          </a:bodyPr>
          <a:lstStyle/>
          <a:p>
            <a:r>
              <a:rPr lang="en-US" sz="6600" b="1" u="sng" dirty="0"/>
              <a:t>17. Letters to Christians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590472" y="1605861"/>
            <a:ext cx="3561754" cy="4744139"/>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1999" y="1596547"/>
            <a:ext cx="3920143" cy="4753453"/>
          </a:xfrm>
          <a:prstGeom prst="rect">
            <a:avLst/>
          </a:prstGeom>
        </p:spPr>
      </p:pic>
      <p:sp>
        <p:nvSpPr>
          <p:cNvPr id="3" name="TextBox 2">
            <a:extLst>
              <a:ext uri="{FF2B5EF4-FFF2-40B4-BE49-F238E27FC236}">
                <a16:creationId xmlns:a16="http://schemas.microsoft.com/office/drawing/2014/main" id="{7DD953FD-8C6B-40EF-AC4F-CAEF97EE5062}"/>
              </a:ext>
            </a:extLst>
          </p:cNvPr>
          <p:cNvSpPr txBox="1"/>
          <p:nvPr/>
        </p:nvSpPr>
        <p:spPr>
          <a:xfrm>
            <a:off x="4682142" y="1605861"/>
            <a:ext cx="3908330" cy="5293757"/>
          </a:xfrm>
          <a:prstGeom prst="rect">
            <a:avLst/>
          </a:prstGeom>
          <a:noFill/>
        </p:spPr>
        <p:txBody>
          <a:bodyPr wrap="square" rtlCol="0">
            <a:spAutoFit/>
          </a:bodyPr>
          <a:lstStyle/>
          <a:p>
            <a:r>
              <a:rPr lang="en-US" sz="2600" dirty="0"/>
              <a:t>Includes all of the Epistles and Revelation because all of these were written to Christians.</a:t>
            </a:r>
          </a:p>
          <a:p>
            <a:endParaRPr lang="en-US" sz="2600" dirty="0"/>
          </a:p>
          <a:p>
            <a:r>
              <a:rPr lang="en-US" sz="2600" dirty="0"/>
              <a:t>Six of these were written during the time period of Acts:</a:t>
            </a:r>
          </a:p>
          <a:p>
            <a:pPr marL="342900" indent="-342900">
              <a:buFont typeface="Arial" panose="020B0604020202020204" pitchFamily="34" charset="0"/>
              <a:buChar char="•"/>
            </a:pPr>
            <a:r>
              <a:rPr lang="en-US" sz="2600" dirty="0"/>
              <a:t>1 and 2 Thessalonians</a:t>
            </a:r>
          </a:p>
          <a:p>
            <a:pPr marL="342900" indent="-342900">
              <a:buFont typeface="Arial" panose="020B0604020202020204" pitchFamily="34" charset="0"/>
              <a:buChar char="•"/>
            </a:pPr>
            <a:r>
              <a:rPr lang="en-US" sz="2600" dirty="0"/>
              <a:t>Galatians</a:t>
            </a:r>
          </a:p>
          <a:p>
            <a:pPr marL="342900" indent="-342900">
              <a:buFont typeface="Arial" panose="020B0604020202020204" pitchFamily="34" charset="0"/>
              <a:buChar char="•"/>
            </a:pPr>
            <a:r>
              <a:rPr lang="en-US" sz="2600" dirty="0"/>
              <a:t>1 and 2 Corinthians</a:t>
            </a:r>
          </a:p>
          <a:p>
            <a:pPr marL="342900" indent="-342900">
              <a:buFont typeface="Arial" panose="020B0604020202020204" pitchFamily="34" charset="0"/>
              <a:buChar char="•"/>
            </a:pPr>
            <a:r>
              <a:rPr lang="en-US" sz="2600" dirty="0"/>
              <a:t>Romans</a:t>
            </a:r>
          </a:p>
          <a:p>
            <a:endParaRPr lang="en-US" sz="2600" dirty="0"/>
          </a:p>
        </p:txBody>
      </p:sp>
    </p:spTree>
    <p:extLst>
      <p:ext uri="{BB962C8B-B14F-4D97-AF65-F5344CB8AC3E}">
        <p14:creationId xmlns:p14="http://schemas.microsoft.com/office/powerpoint/2010/main" val="3017212899"/>
      </p:ext>
    </p:extLst>
  </p:cSld>
  <p:clrMapOvr>
    <a:masterClrMapping/>
  </p:clrMapOvr>
  <p:transition spd="slow">
    <p:randomBar dir="vert"/>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7263"/>
            <a:ext cx="12191999" cy="807048"/>
          </a:xfrm>
        </p:spPr>
        <p:txBody>
          <a:bodyPr>
            <a:normAutofit/>
          </a:bodyPr>
          <a:lstStyle/>
          <a:p>
            <a:pPr algn="ctr"/>
            <a:r>
              <a:rPr lang="en-US" sz="4000" dirty="0"/>
              <a:t>Periods of bible history</a:t>
            </a:r>
          </a:p>
        </p:txBody>
      </p:sp>
      <p:graphicFrame>
        <p:nvGraphicFramePr>
          <p:cNvPr id="5" name="Diagram 4"/>
          <p:cNvGraphicFramePr/>
          <p:nvPr>
            <p:extLst>
              <p:ext uri="{D42A27DB-BD31-4B8C-83A1-F6EECF244321}">
                <p14:modId xmlns:p14="http://schemas.microsoft.com/office/powerpoint/2010/main" val="744204049"/>
              </p:ext>
            </p:extLst>
          </p:nvPr>
        </p:nvGraphicFramePr>
        <p:xfrm>
          <a:off x="353214" y="1099621"/>
          <a:ext cx="11415992" cy="5391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3950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graphicEl>
                                              <a:dgm id="{87AB681F-AC1A-44ED-89D5-60E4D66914CF}"/>
                                            </p:graphicEl>
                                          </p:spTgt>
                                        </p:tgtEl>
                                        <p:attrNameLst>
                                          <p:attrName>style.visibility</p:attrName>
                                        </p:attrNameLst>
                                      </p:cBhvr>
                                      <p:to>
                                        <p:strVal val="visible"/>
                                      </p:to>
                                    </p:set>
                                    <p:animEffect transition="in" filter="circle(in)">
                                      <p:cBhvr>
                                        <p:cTn id="12" dur="500"/>
                                        <p:tgtEl>
                                          <p:spTgt spid="5">
                                            <p:graphicEl>
                                              <a:dgm id="{87AB681F-AC1A-44ED-89D5-60E4D66914CF}"/>
                                            </p:graphic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graphicEl>
                                              <a:dgm id="{14A32111-7E6E-45A0-97E9-AC4950D2B3AF}"/>
                                            </p:graphicEl>
                                          </p:spTgt>
                                        </p:tgtEl>
                                        <p:attrNameLst>
                                          <p:attrName>style.visibility</p:attrName>
                                        </p:attrNameLst>
                                      </p:cBhvr>
                                      <p:to>
                                        <p:strVal val="visible"/>
                                      </p:to>
                                    </p:set>
                                    <p:animEffect transition="in" filter="circle(in)">
                                      <p:cBhvr>
                                        <p:cTn id="15" dur="500"/>
                                        <p:tgtEl>
                                          <p:spTgt spid="5">
                                            <p:graphicEl>
                                              <a:dgm id="{14A32111-7E6E-45A0-97E9-AC4950D2B3A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graphicEl>
                                              <a:dgm id="{6E3935DF-B9AE-411C-A557-F55D0A9C2291}"/>
                                            </p:graphicEl>
                                          </p:spTgt>
                                        </p:tgtEl>
                                        <p:attrNameLst>
                                          <p:attrName>style.visibility</p:attrName>
                                        </p:attrNameLst>
                                      </p:cBhvr>
                                      <p:to>
                                        <p:strVal val="visible"/>
                                      </p:to>
                                    </p:set>
                                    <p:animEffect transition="in" filter="circle(in)">
                                      <p:cBhvr>
                                        <p:cTn id="20" dur="500"/>
                                        <p:tgtEl>
                                          <p:spTgt spid="5">
                                            <p:graphicEl>
                                              <a:dgm id="{6E3935DF-B9AE-411C-A557-F55D0A9C2291}"/>
                                            </p:graphic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5">
                                            <p:graphicEl>
                                              <a:dgm id="{5E9CBC1B-7ED2-4EF7-BB05-1E7213AA49FF}"/>
                                            </p:graphicEl>
                                          </p:spTgt>
                                        </p:tgtEl>
                                        <p:attrNameLst>
                                          <p:attrName>style.visibility</p:attrName>
                                        </p:attrNameLst>
                                      </p:cBhvr>
                                      <p:to>
                                        <p:strVal val="visible"/>
                                      </p:to>
                                    </p:set>
                                    <p:animEffect transition="in" filter="circle(in)">
                                      <p:cBhvr>
                                        <p:cTn id="23" dur="500"/>
                                        <p:tgtEl>
                                          <p:spTgt spid="5">
                                            <p:graphicEl>
                                              <a:dgm id="{5E9CBC1B-7ED2-4EF7-BB05-1E7213AA49F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5">
                                            <p:graphicEl>
                                              <a:dgm id="{F3A63414-93D3-47E7-AEC1-DF47F4A25438}"/>
                                            </p:graphicEl>
                                          </p:spTgt>
                                        </p:tgtEl>
                                        <p:attrNameLst>
                                          <p:attrName>style.visibility</p:attrName>
                                        </p:attrNameLst>
                                      </p:cBhvr>
                                      <p:to>
                                        <p:strVal val="visible"/>
                                      </p:to>
                                    </p:set>
                                    <p:animEffect transition="in" filter="circle(in)">
                                      <p:cBhvr>
                                        <p:cTn id="28" dur="500"/>
                                        <p:tgtEl>
                                          <p:spTgt spid="5">
                                            <p:graphicEl>
                                              <a:dgm id="{F3A63414-93D3-47E7-AEC1-DF47F4A25438}"/>
                                            </p:graphic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5">
                                            <p:graphicEl>
                                              <a:dgm id="{9799596C-6AE5-46E2-AE12-AB64CA164528}"/>
                                            </p:graphicEl>
                                          </p:spTgt>
                                        </p:tgtEl>
                                        <p:attrNameLst>
                                          <p:attrName>style.visibility</p:attrName>
                                        </p:attrNameLst>
                                      </p:cBhvr>
                                      <p:to>
                                        <p:strVal val="visible"/>
                                      </p:to>
                                    </p:set>
                                    <p:animEffect transition="in" filter="circle(in)">
                                      <p:cBhvr>
                                        <p:cTn id="31" dur="500"/>
                                        <p:tgtEl>
                                          <p:spTgt spid="5">
                                            <p:graphicEl>
                                              <a:dgm id="{9799596C-6AE5-46E2-AE12-AB64CA164528}"/>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5">
                                            <p:graphicEl>
                                              <a:dgm id="{F10463FC-F95E-42E4-85EA-544D0A7EBCBC}"/>
                                            </p:graphicEl>
                                          </p:spTgt>
                                        </p:tgtEl>
                                        <p:attrNameLst>
                                          <p:attrName>style.visibility</p:attrName>
                                        </p:attrNameLst>
                                      </p:cBhvr>
                                      <p:to>
                                        <p:strVal val="visible"/>
                                      </p:to>
                                    </p:set>
                                    <p:animEffect transition="in" filter="circle(in)">
                                      <p:cBhvr>
                                        <p:cTn id="36" dur="500"/>
                                        <p:tgtEl>
                                          <p:spTgt spid="5">
                                            <p:graphicEl>
                                              <a:dgm id="{F10463FC-F95E-42E4-85EA-544D0A7EBCBC}"/>
                                            </p:graphicEl>
                                          </p:spTgt>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5">
                                            <p:graphicEl>
                                              <a:dgm id="{D4A28D0A-235D-403C-8A90-ACE6BBC2DD22}"/>
                                            </p:graphicEl>
                                          </p:spTgt>
                                        </p:tgtEl>
                                        <p:attrNameLst>
                                          <p:attrName>style.visibility</p:attrName>
                                        </p:attrNameLst>
                                      </p:cBhvr>
                                      <p:to>
                                        <p:strVal val="visible"/>
                                      </p:to>
                                    </p:set>
                                    <p:animEffect transition="in" filter="circle(in)">
                                      <p:cBhvr>
                                        <p:cTn id="39" dur="500"/>
                                        <p:tgtEl>
                                          <p:spTgt spid="5">
                                            <p:graphicEl>
                                              <a:dgm id="{D4A28D0A-235D-403C-8A90-ACE6BBC2DD22}"/>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5">
                                            <p:graphicEl>
                                              <a:dgm id="{E49F2B2A-FAC6-4515-89A8-0352D3BB1732}"/>
                                            </p:graphicEl>
                                          </p:spTgt>
                                        </p:tgtEl>
                                        <p:attrNameLst>
                                          <p:attrName>style.visibility</p:attrName>
                                        </p:attrNameLst>
                                      </p:cBhvr>
                                      <p:to>
                                        <p:strVal val="visible"/>
                                      </p:to>
                                    </p:set>
                                    <p:animEffect transition="in" filter="circle(in)">
                                      <p:cBhvr>
                                        <p:cTn id="44" dur="500"/>
                                        <p:tgtEl>
                                          <p:spTgt spid="5">
                                            <p:graphicEl>
                                              <a:dgm id="{E49F2B2A-FAC6-4515-89A8-0352D3BB1732}"/>
                                            </p:graphicEl>
                                          </p:spTgt>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5">
                                            <p:graphicEl>
                                              <a:dgm id="{DCC9F823-B20D-47E0-AD30-B511CDDD98F2}"/>
                                            </p:graphicEl>
                                          </p:spTgt>
                                        </p:tgtEl>
                                        <p:attrNameLst>
                                          <p:attrName>style.visibility</p:attrName>
                                        </p:attrNameLst>
                                      </p:cBhvr>
                                      <p:to>
                                        <p:strVal val="visible"/>
                                      </p:to>
                                    </p:set>
                                    <p:animEffect transition="in" filter="circle(in)">
                                      <p:cBhvr>
                                        <p:cTn id="47" dur="500"/>
                                        <p:tgtEl>
                                          <p:spTgt spid="5">
                                            <p:graphicEl>
                                              <a:dgm id="{DCC9F823-B20D-47E0-AD30-B511CDDD98F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5">
                                            <p:graphicEl>
                                              <a:dgm id="{86DC2EE1-320C-4322-91CB-E242A249D11A}"/>
                                            </p:graphicEl>
                                          </p:spTgt>
                                        </p:tgtEl>
                                        <p:attrNameLst>
                                          <p:attrName>style.visibility</p:attrName>
                                        </p:attrNameLst>
                                      </p:cBhvr>
                                      <p:to>
                                        <p:strVal val="visible"/>
                                      </p:to>
                                    </p:set>
                                    <p:animEffect transition="in" filter="circle(in)">
                                      <p:cBhvr>
                                        <p:cTn id="52" dur="500"/>
                                        <p:tgtEl>
                                          <p:spTgt spid="5">
                                            <p:graphicEl>
                                              <a:dgm id="{86DC2EE1-320C-4322-91CB-E242A249D11A}"/>
                                            </p:graphicEl>
                                          </p:spTgt>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5">
                                            <p:graphicEl>
                                              <a:dgm id="{CAC2E41D-9666-47A1-8D64-E4E32EAA089F}"/>
                                            </p:graphicEl>
                                          </p:spTgt>
                                        </p:tgtEl>
                                        <p:attrNameLst>
                                          <p:attrName>style.visibility</p:attrName>
                                        </p:attrNameLst>
                                      </p:cBhvr>
                                      <p:to>
                                        <p:strVal val="visible"/>
                                      </p:to>
                                    </p:set>
                                    <p:animEffect transition="in" filter="circle(in)">
                                      <p:cBhvr>
                                        <p:cTn id="55" dur="500"/>
                                        <p:tgtEl>
                                          <p:spTgt spid="5">
                                            <p:graphicEl>
                                              <a:dgm id="{CAC2E41D-9666-47A1-8D64-E4E32EAA089F}"/>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5">
                                            <p:graphicEl>
                                              <a:dgm id="{52867530-15AE-4F3A-A850-B34835AED7B1}"/>
                                            </p:graphicEl>
                                          </p:spTgt>
                                        </p:tgtEl>
                                        <p:attrNameLst>
                                          <p:attrName>style.visibility</p:attrName>
                                        </p:attrNameLst>
                                      </p:cBhvr>
                                      <p:to>
                                        <p:strVal val="visible"/>
                                      </p:to>
                                    </p:set>
                                    <p:animEffect transition="in" filter="circle(in)">
                                      <p:cBhvr>
                                        <p:cTn id="60" dur="500"/>
                                        <p:tgtEl>
                                          <p:spTgt spid="5">
                                            <p:graphicEl>
                                              <a:dgm id="{52867530-15AE-4F3A-A850-B34835AED7B1}"/>
                                            </p:graphicEl>
                                          </p:spTgt>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5">
                                            <p:graphicEl>
                                              <a:dgm id="{16BFA10F-6ECB-4DA4-B914-51B32EF3A31C}"/>
                                            </p:graphicEl>
                                          </p:spTgt>
                                        </p:tgtEl>
                                        <p:attrNameLst>
                                          <p:attrName>style.visibility</p:attrName>
                                        </p:attrNameLst>
                                      </p:cBhvr>
                                      <p:to>
                                        <p:strVal val="visible"/>
                                      </p:to>
                                    </p:set>
                                    <p:animEffect transition="in" filter="circle(in)">
                                      <p:cBhvr>
                                        <p:cTn id="63" dur="500"/>
                                        <p:tgtEl>
                                          <p:spTgt spid="5">
                                            <p:graphicEl>
                                              <a:dgm id="{16BFA10F-6ECB-4DA4-B914-51B32EF3A31C}"/>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5">
                                            <p:graphicEl>
                                              <a:dgm id="{E7FE6EA6-2049-4A29-987E-FD35BA590F67}"/>
                                            </p:graphicEl>
                                          </p:spTgt>
                                        </p:tgtEl>
                                        <p:attrNameLst>
                                          <p:attrName>style.visibility</p:attrName>
                                        </p:attrNameLst>
                                      </p:cBhvr>
                                      <p:to>
                                        <p:strVal val="visible"/>
                                      </p:to>
                                    </p:set>
                                    <p:animEffect transition="in" filter="circle(in)">
                                      <p:cBhvr>
                                        <p:cTn id="68" dur="500"/>
                                        <p:tgtEl>
                                          <p:spTgt spid="5">
                                            <p:graphicEl>
                                              <a:dgm id="{E7FE6EA6-2049-4A29-987E-FD35BA590F67}"/>
                                            </p:graphicEl>
                                          </p:spTgt>
                                        </p:tgtEl>
                                      </p:cBhvr>
                                    </p:animEffect>
                                  </p:childTnLst>
                                </p:cTn>
                              </p:par>
                              <p:par>
                                <p:cTn id="69" presetID="6" presetClass="entr" presetSubtype="16" fill="hold" grpId="0" nodeType="withEffect">
                                  <p:stCondLst>
                                    <p:cond delay="0"/>
                                  </p:stCondLst>
                                  <p:childTnLst>
                                    <p:set>
                                      <p:cBhvr>
                                        <p:cTn id="70" dur="1" fill="hold">
                                          <p:stCondLst>
                                            <p:cond delay="0"/>
                                          </p:stCondLst>
                                        </p:cTn>
                                        <p:tgtEl>
                                          <p:spTgt spid="5">
                                            <p:graphicEl>
                                              <a:dgm id="{8A77C264-4882-4545-BAFB-5A25C8A55D91}"/>
                                            </p:graphicEl>
                                          </p:spTgt>
                                        </p:tgtEl>
                                        <p:attrNameLst>
                                          <p:attrName>style.visibility</p:attrName>
                                        </p:attrNameLst>
                                      </p:cBhvr>
                                      <p:to>
                                        <p:strVal val="visible"/>
                                      </p:to>
                                    </p:set>
                                    <p:animEffect transition="in" filter="circle(in)">
                                      <p:cBhvr>
                                        <p:cTn id="71" dur="500"/>
                                        <p:tgtEl>
                                          <p:spTgt spid="5">
                                            <p:graphicEl>
                                              <a:dgm id="{8A77C264-4882-4545-BAFB-5A25C8A55D91}"/>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5">
                                            <p:graphicEl>
                                              <a:dgm id="{0BBEA093-CD7E-42C4-BB6B-F46D62B180D0}"/>
                                            </p:graphicEl>
                                          </p:spTgt>
                                        </p:tgtEl>
                                        <p:attrNameLst>
                                          <p:attrName>style.visibility</p:attrName>
                                        </p:attrNameLst>
                                      </p:cBhvr>
                                      <p:to>
                                        <p:strVal val="visible"/>
                                      </p:to>
                                    </p:set>
                                    <p:animEffect transition="in" filter="circle(in)">
                                      <p:cBhvr>
                                        <p:cTn id="76" dur="500"/>
                                        <p:tgtEl>
                                          <p:spTgt spid="5">
                                            <p:graphicEl>
                                              <a:dgm id="{0BBEA093-CD7E-42C4-BB6B-F46D62B180D0}"/>
                                            </p:graphicEl>
                                          </p:spTgt>
                                        </p:tgtEl>
                                      </p:cBhvr>
                                    </p:animEffect>
                                  </p:childTnLst>
                                </p:cTn>
                              </p:par>
                              <p:par>
                                <p:cTn id="77" presetID="6" presetClass="entr" presetSubtype="16" fill="hold" grpId="0" nodeType="withEffect">
                                  <p:stCondLst>
                                    <p:cond delay="0"/>
                                  </p:stCondLst>
                                  <p:childTnLst>
                                    <p:set>
                                      <p:cBhvr>
                                        <p:cTn id="78" dur="1" fill="hold">
                                          <p:stCondLst>
                                            <p:cond delay="0"/>
                                          </p:stCondLst>
                                        </p:cTn>
                                        <p:tgtEl>
                                          <p:spTgt spid="5">
                                            <p:graphicEl>
                                              <a:dgm id="{DF7290ED-4C20-4D1E-A0E6-89A178CDF55A}"/>
                                            </p:graphicEl>
                                          </p:spTgt>
                                        </p:tgtEl>
                                        <p:attrNameLst>
                                          <p:attrName>style.visibility</p:attrName>
                                        </p:attrNameLst>
                                      </p:cBhvr>
                                      <p:to>
                                        <p:strVal val="visible"/>
                                      </p:to>
                                    </p:set>
                                    <p:animEffect transition="in" filter="circle(in)">
                                      <p:cBhvr>
                                        <p:cTn id="79" dur="500"/>
                                        <p:tgtEl>
                                          <p:spTgt spid="5">
                                            <p:graphicEl>
                                              <a:dgm id="{DF7290ED-4C20-4D1E-A0E6-89A178CDF55A}"/>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5">
                                            <p:graphicEl>
                                              <a:dgm id="{95399B21-6A82-4E8F-99E7-31FDF1FE93DE}"/>
                                            </p:graphicEl>
                                          </p:spTgt>
                                        </p:tgtEl>
                                        <p:attrNameLst>
                                          <p:attrName>style.visibility</p:attrName>
                                        </p:attrNameLst>
                                      </p:cBhvr>
                                      <p:to>
                                        <p:strVal val="visible"/>
                                      </p:to>
                                    </p:set>
                                    <p:animEffect transition="in" filter="circle(in)">
                                      <p:cBhvr>
                                        <p:cTn id="84" dur="500"/>
                                        <p:tgtEl>
                                          <p:spTgt spid="5">
                                            <p:graphicEl>
                                              <a:dgm id="{95399B21-6A82-4E8F-99E7-31FDF1FE93DE}"/>
                                            </p:graphicEl>
                                          </p:spTgt>
                                        </p:tgtEl>
                                      </p:cBhvr>
                                    </p:animEffect>
                                  </p:childTnLst>
                                </p:cTn>
                              </p:par>
                              <p:par>
                                <p:cTn id="85" presetID="6" presetClass="entr" presetSubtype="16" fill="hold" grpId="0" nodeType="withEffect">
                                  <p:stCondLst>
                                    <p:cond delay="0"/>
                                  </p:stCondLst>
                                  <p:childTnLst>
                                    <p:set>
                                      <p:cBhvr>
                                        <p:cTn id="86" dur="1" fill="hold">
                                          <p:stCondLst>
                                            <p:cond delay="0"/>
                                          </p:stCondLst>
                                        </p:cTn>
                                        <p:tgtEl>
                                          <p:spTgt spid="5">
                                            <p:graphicEl>
                                              <a:dgm id="{AD0ABD6A-635A-4607-88EC-8805698B6D83}"/>
                                            </p:graphicEl>
                                          </p:spTgt>
                                        </p:tgtEl>
                                        <p:attrNameLst>
                                          <p:attrName>style.visibility</p:attrName>
                                        </p:attrNameLst>
                                      </p:cBhvr>
                                      <p:to>
                                        <p:strVal val="visible"/>
                                      </p:to>
                                    </p:set>
                                    <p:animEffect transition="in" filter="circle(in)">
                                      <p:cBhvr>
                                        <p:cTn id="87" dur="500"/>
                                        <p:tgtEl>
                                          <p:spTgt spid="5">
                                            <p:graphicEl>
                                              <a:dgm id="{AD0ABD6A-635A-4607-88EC-8805698B6D83}"/>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5">
                                            <p:graphicEl>
                                              <a:dgm id="{6EAB1559-CA6F-46B8-9CE7-645014F8A3D0}"/>
                                            </p:graphicEl>
                                          </p:spTgt>
                                        </p:tgtEl>
                                        <p:attrNameLst>
                                          <p:attrName>style.visibility</p:attrName>
                                        </p:attrNameLst>
                                      </p:cBhvr>
                                      <p:to>
                                        <p:strVal val="visible"/>
                                      </p:to>
                                    </p:set>
                                    <p:animEffect transition="in" filter="circle(in)">
                                      <p:cBhvr>
                                        <p:cTn id="92" dur="500"/>
                                        <p:tgtEl>
                                          <p:spTgt spid="5">
                                            <p:graphicEl>
                                              <a:dgm id="{6EAB1559-CA6F-46B8-9CE7-645014F8A3D0}"/>
                                            </p:graphicEl>
                                          </p:spTgt>
                                        </p:tgtEl>
                                      </p:cBhvr>
                                    </p:animEffect>
                                  </p:childTnLst>
                                </p:cTn>
                              </p:par>
                              <p:par>
                                <p:cTn id="93" presetID="6" presetClass="entr" presetSubtype="16" fill="hold" grpId="0" nodeType="withEffect">
                                  <p:stCondLst>
                                    <p:cond delay="0"/>
                                  </p:stCondLst>
                                  <p:childTnLst>
                                    <p:set>
                                      <p:cBhvr>
                                        <p:cTn id="94" dur="1" fill="hold">
                                          <p:stCondLst>
                                            <p:cond delay="0"/>
                                          </p:stCondLst>
                                        </p:cTn>
                                        <p:tgtEl>
                                          <p:spTgt spid="5">
                                            <p:graphicEl>
                                              <a:dgm id="{8251BF57-EC1C-4C97-B01A-E641A3380775}"/>
                                            </p:graphicEl>
                                          </p:spTgt>
                                        </p:tgtEl>
                                        <p:attrNameLst>
                                          <p:attrName>style.visibility</p:attrName>
                                        </p:attrNameLst>
                                      </p:cBhvr>
                                      <p:to>
                                        <p:strVal val="visible"/>
                                      </p:to>
                                    </p:set>
                                    <p:animEffect transition="in" filter="circle(in)">
                                      <p:cBhvr>
                                        <p:cTn id="95" dur="500"/>
                                        <p:tgtEl>
                                          <p:spTgt spid="5">
                                            <p:graphicEl>
                                              <a:dgm id="{8251BF57-EC1C-4C97-B01A-E641A3380775}"/>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6" presetClass="entr" presetSubtype="16" fill="hold" grpId="0" nodeType="clickEffect">
                                  <p:stCondLst>
                                    <p:cond delay="0"/>
                                  </p:stCondLst>
                                  <p:childTnLst>
                                    <p:set>
                                      <p:cBhvr>
                                        <p:cTn id="99" dur="1" fill="hold">
                                          <p:stCondLst>
                                            <p:cond delay="0"/>
                                          </p:stCondLst>
                                        </p:cTn>
                                        <p:tgtEl>
                                          <p:spTgt spid="5">
                                            <p:graphicEl>
                                              <a:dgm id="{C0A103CE-B978-426C-BC19-CE108D4D533E}"/>
                                            </p:graphicEl>
                                          </p:spTgt>
                                        </p:tgtEl>
                                        <p:attrNameLst>
                                          <p:attrName>style.visibility</p:attrName>
                                        </p:attrNameLst>
                                      </p:cBhvr>
                                      <p:to>
                                        <p:strVal val="visible"/>
                                      </p:to>
                                    </p:set>
                                    <p:animEffect transition="in" filter="circle(in)">
                                      <p:cBhvr>
                                        <p:cTn id="100" dur="500"/>
                                        <p:tgtEl>
                                          <p:spTgt spid="5">
                                            <p:graphicEl>
                                              <a:dgm id="{C0A103CE-B978-426C-BC19-CE108D4D533E}"/>
                                            </p:graphicEl>
                                          </p:spTgt>
                                        </p:tgtEl>
                                      </p:cBhvr>
                                    </p:animEffect>
                                  </p:childTnLst>
                                </p:cTn>
                              </p:par>
                              <p:par>
                                <p:cTn id="101" presetID="6" presetClass="entr" presetSubtype="16" fill="hold" grpId="0" nodeType="withEffect">
                                  <p:stCondLst>
                                    <p:cond delay="0"/>
                                  </p:stCondLst>
                                  <p:childTnLst>
                                    <p:set>
                                      <p:cBhvr>
                                        <p:cTn id="102" dur="1" fill="hold">
                                          <p:stCondLst>
                                            <p:cond delay="0"/>
                                          </p:stCondLst>
                                        </p:cTn>
                                        <p:tgtEl>
                                          <p:spTgt spid="5">
                                            <p:graphicEl>
                                              <a:dgm id="{3F2934AC-0EE5-46A2-8ED0-5BA5F8D8BDF2}"/>
                                            </p:graphicEl>
                                          </p:spTgt>
                                        </p:tgtEl>
                                        <p:attrNameLst>
                                          <p:attrName>style.visibility</p:attrName>
                                        </p:attrNameLst>
                                      </p:cBhvr>
                                      <p:to>
                                        <p:strVal val="visible"/>
                                      </p:to>
                                    </p:set>
                                    <p:animEffect transition="in" filter="circle(in)">
                                      <p:cBhvr>
                                        <p:cTn id="103" dur="500"/>
                                        <p:tgtEl>
                                          <p:spTgt spid="5">
                                            <p:graphicEl>
                                              <a:dgm id="{3F2934AC-0EE5-46A2-8ED0-5BA5F8D8BDF2}"/>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6" presetClass="entr" presetSubtype="16" fill="hold" grpId="0" nodeType="clickEffect">
                                  <p:stCondLst>
                                    <p:cond delay="0"/>
                                  </p:stCondLst>
                                  <p:childTnLst>
                                    <p:set>
                                      <p:cBhvr>
                                        <p:cTn id="107" dur="1" fill="hold">
                                          <p:stCondLst>
                                            <p:cond delay="0"/>
                                          </p:stCondLst>
                                        </p:cTn>
                                        <p:tgtEl>
                                          <p:spTgt spid="5">
                                            <p:graphicEl>
                                              <a:dgm id="{F35D93D8-3989-4914-8D1E-D835A4461913}"/>
                                            </p:graphicEl>
                                          </p:spTgt>
                                        </p:tgtEl>
                                        <p:attrNameLst>
                                          <p:attrName>style.visibility</p:attrName>
                                        </p:attrNameLst>
                                      </p:cBhvr>
                                      <p:to>
                                        <p:strVal val="visible"/>
                                      </p:to>
                                    </p:set>
                                    <p:animEffect transition="in" filter="circle(in)">
                                      <p:cBhvr>
                                        <p:cTn id="108" dur="500"/>
                                        <p:tgtEl>
                                          <p:spTgt spid="5">
                                            <p:graphicEl>
                                              <a:dgm id="{F35D93D8-3989-4914-8D1E-D835A4461913}"/>
                                            </p:graphicEl>
                                          </p:spTgt>
                                        </p:tgtEl>
                                      </p:cBhvr>
                                    </p:animEffect>
                                  </p:childTnLst>
                                </p:cTn>
                              </p:par>
                              <p:par>
                                <p:cTn id="109" presetID="6" presetClass="entr" presetSubtype="16" fill="hold" grpId="0" nodeType="withEffect">
                                  <p:stCondLst>
                                    <p:cond delay="0"/>
                                  </p:stCondLst>
                                  <p:childTnLst>
                                    <p:set>
                                      <p:cBhvr>
                                        <p:cTn id="110" dur="1" fill="hold">
                                          <p:stCondLst>
                                            <p:cond delay="0"/>
                                          </p:stCondLst>
                                        </p:cTn>
                                        <p:tgtEl>
                                          <p:spTgt spid="5">
                                            <p:graphicEl>
                                              <a:dgm id="{B1BB0D7A-B8F3-4359-BFED-A7924D9AE7D2}"/>
                                            </p:graphicEl>
                                          </p:spTgt>
                                        </p:tgtEl>
                                        <p:attrNameLst>
                                          <p:attrName>style.visibility</p:attrName>
                                        </p:attrNameLst>
                                      </p:cBhvr>
                                      <p:to>
                                        <p:strVal val="visible"/>
                                      </p:to>
                                    </p:set>
                                    <p:animEffect transition="in" filter="circle(in)">
                                      <p:cBhvr>
                                        <p:cTn id="111" dur="500"/>
                                        <p:tgtEl>
                                          <p:spTgt spid="5">
                                            <p:graphicEl>
                                              <a:dgm id="{B1BB0D7A-B8F3-4359-BFED-A7924D9AE7D2}"/>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6" presetClass="entr" presetSubtype="16" fill="hold" grpId="0" nodeType="clickEffect">
                                  <p:stCondLst>
                                    <p:cond delay="0"/>
                                  </p:stCondLst>
                                  <p:childTnLst>
                                    <p:set>
                                      <p:cBhvr>
                                        <p:cTn id="115" dur="1" fill="hold">
                                          <p:stCondLst>
                                            <p:cond delay="0"/>
                                          </p:stCondLst>
                                        </p:cTn>
                                        <p:tgtEl>
                                          <p:spTgt spid="5">
                                            <p:graphicEl>
                                              <a:dgm id="{763B0F62-840E-44C2-9753-5A053407F665}"/>
                                            </p:graphicEl>
                                          </p:spTgt>
                                        </p:tgtEl>
                                        <p:attrNameLst>
                                          <p:attrName>style.visibility</p:attrName>
                                        </p:attrNameLst>
                                      </p:cBhvr>
                                      <p:to>
                                        <p:strVal val="visible"/>
                                      </p:to>
                                    </p:set>
                                    <p:animEffect transition="in" filter="circle(in)">
                                      <p:cBhvr>
                                        <p:cTn id="116" dur="500"/>
                                        <p:tgtEl>
                                          <p:spTgt spid="5">
                                            <p:graphicEl>
                                              <a:dgm id="{763B0F62-840E-44C2-9753-5A053407F665}"/>
                                            </p:graphicEl>
                                          </p:spTgt>
                                        </p:tgtEl>
                                      </p:cBhvr>
                                    </p:animEffect>
                                  </p:childTnLst>
                                </p:cTn>
                              </p:par>
                              <p:par>
                                <p:cTn id="117" presetID="6" presetClass="entr" presetSubtype="16" fill="hold" grpId="0" nodeType="withEffect">
                                  <p:stCondLst>
                                    <p:cond delay="0"/>
                                  </p:stCondLst>
                                  <p:childTnLst>
                                    <p:set>
                                      <p:cBhvr>
                                        <p:cTn id="118" dur="1" fill="hold">
                                          <p:stCondLst>
                                            <p:cond delay="0"/>
                                          </p:stCondLst>
                                        </p:cTn>
                                        <p:tgtEl>
                                          <p:spTgt spid="5">
                                            <p:graphicEl>
                                              <a:dgm id="{1D90006E-C938-482D-91EA-2D90DC82B1DB}"/>
                                            </p:graphicEl>
                                          </p:spTgt>
                                        </p:tgtEl>
                                        <p:attrNameLst>
                                          <p:attrName>style.visibility</p:attrName>
                                        </p:attrNameLst>
                                      </p:cBhvr>
                                      <p:to>
                                        <p:strVal val="visible"/>
                                      </p:to>
                                    </p:set>
                                    <p:animEffect transition="in" filter="circle(in)">
                                      <p:cBhvr>
                                        <p:cTn id="119" dur="500"/>
                                        <p:tgtEl>
                                          <p:spTgt spid="5">
                                            <p:graphicEl>
                                              <a:dgm id="{1D90006E-C938-482D-91EA-2D90DC82B1DB}"/>
                                            </p:graphicEl>
                                          </p:spTgt>
                                        </p:tgtEl>
                                      </p:cBhvr>
                                    </p:animEffect>
                                  </p:childTnLst>
                                </p:cTn>
                              </p:par>
                            </p:childTnLst>
                          </p:cTn>
                        </p:par>
                      </p:childTnLst>
                    </p:cTn>
                  </p:par>
                  <p:par>
                    <p:cTn id="120" fill="hold">
                      <p:stCondLst>
                        <p:cond delay="indefinite"/>
                      </p:stCondLst>
                      <p:childTnLst>
                        <p:par>
                          <p:cTn id="121" fill="hold">
                            <p:stCondLst>
                              <p:cond delay="0"/>
                            </p:stCondLst>
                            <p:childTnLst>
                              <p:par>
                                <p:cTn id="122" presetID="6" presetClass="entr" presetSubtype="16" fill="hold" grpId="0" nodeType="clickEffect">
                                  <p:stCondLst>
                                    <p:cond delay="0"/>
                                  </p:stCondLst>
                                  <p:childTnLst>
                                    <p:set>
                                      <p:cBhvr>
                                        <p:cTn id="123" dur="1" fill="hold">
                                          <p:stCondLst>
                                            <p:cond delay="0"/>
                                          </p:stCondLst>
                                        </p:cTn>
                                        <p:tgtEl>
                                          <p:spTgt spid="5">
                                            <p:graphicEl>
                                              <a:dgm id="{AE47718E-5B59-4625-BC6C-906377F2B4F5}"/>
                                            </p:graphicEl>
                                          </p:spTgt>
                                        </p:tgtEl>
                                        <p:attrNameLst>
                                          <p:attrName>style.visibility</p:attrName>
                                        </p:attrNameLst>
                                      </p:cBhvr>
                                      <p:to>
                                        <p:strVal val="visible"/>
                                      </p:to>
                                    </p:set>
                                    <p:animEffect transition="in" filter="circle(in)">
                                      <p:cBhvr>
                                        <p:cTn id="124" dur="500"/>
                                        <p:tgtEl>
                                          <p:spTgt spid="5">
                                            <p:graphicEl>
                                              <a:dgm id="{AE47718E-5B59-4625-BC6C-906377F2B4F5}"/>
                                            </p:graphicEl>
                                          </p:spTgt>
                                        </p:tgtEl>
                                      </p:cBhvr>
                                    </p:animEffect>
                                  </p:childTnLst>
                                </p:cTn>
                              </p:par>
                              <p:par>
                                <p:cTn id="125" presetID="6" presetClass="entr" presetSubtype="16" fill="hold" grpId="0" nodeType="withEffect">
                                  <p:stCondLst>
                                    <p:cond delay="0"/>
                                  </p:stCondLst>
                                  <p:childTnLst>
                                    <p:set>
                                      <p:cBhvr>
                                        <p:cTn id="126" dur="1" fill="hold">
                                          <p:stCondLst>
                                            <p:cond delay="0"/>
                                          </p:stCondLst>
                                        </p:cTn>
                                        <p:tgtEl>
                                          <p:spTgt spid="5">
                                            <p:graphicEl>
                                              <a:dgm id="{E41D2246-9025-47E1-93EB-9E6E47B1F3B0}"/>
                                            </p:graphicEl>
                                          </p:spTgt>
                                        </p:tgtEl>
                                        <p:attrNameLst>
                                          <p:attrName>style.visibility</p:attrName>
                                        </p:attrNameLst>
                                      </p:cBhvr>
                                      <p:to>
                                        <p:strVal val="visible"/>
                                      </p:to>
                                    </p:set>
                                    <p:animEffect transition="in" filter="circle(in)">
                                      <p:cBhvr>
                                        <p:cTn id="127" dur="500"/>
                                        <p:tgtEl>
                                          <p:spTgt spid="5">
                                            <p:graphicEl>
                                              <a:dgm id="{E41D2246-9025-47E1-93EB-9E6E47B1F3B0}"/>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6" presetClass="entr" presetSubtype="16" fill="hold" grpId="0" nodeType="clickEffect">
                                  <p:stCondLst>
                                    <p:cond delay="0"/>
                                  </p:stCondLst>
                                  <p:childTnLst>
                                    <p:set>
                                      <p:cBhvr>
                                        <p:cTn id="131" dur="1" fill="hold">
                                          <p:stCondLst>
                                            <p:cond delay="0"/>
                                          </p:stCondLst>
                                        </p:cTn>
                                        <p:tgtEl>
                                          <p:spTgt spid="5">
                                            <p:graphicEl>
                                              <a:dgm id="{68D1A124-670E-4E4E-B470-FF17AC5DE7DB}"/>
                                            </p:graphicEl>
                                          </p:spTgt>
                                        </p:tgtEl>
                                        <p:attrNameLst>
                                          <p:attrName>style.visibility</p:attrName>
                                        </p:attrNameLst>
                                      </p:cBhvr>
                                      <p:to>
                                        <p:strVal val="visible"/>
                                      </p:to>
                                    </p:set>
                                    <p:animEffect transition="in" filter="circle(in)">
                                      <p:cBhvr>
                                        <p:cTn id="132" dur="500"/>
                                        <p:tgtEl>
                                          <p:spTgt spid="5">
                                            <p:graphicEl>
                                              <a:dgm id="{68D1A124-670E-4E4E-B470-FF17AC5DE7DB}"/>
                                            </p:graphicEl>
                                          </p:spTgt>
                                        </p:tgtEl>
                                      </p:cBhvr>
                                    </p:animEffect>
                                  </p:childTnLst>
                                </p:cTn>
                              </p:par>
                              <p:par>
                                <p:cTn id="133" presetID="6" presetClass="entr" presetSubtype="16" fill="hold" grpId="0" nodeType="withEffect">
                                  <p:stCondLst>
                                    <p:cond delay="0"/>
                                  </p:stCondLst>
                                  <p:childTnLst>
                                    <p:set>
                                      <p:cBhvr>
                                        <p:cTn id="134" dur="1" fill="hold">
                                          <p:stCondLst>
                                            <p:cond delay="0"/>
                                          </p:stCondLst>
                                        </p:cTn>
                                        <p:tgtEl>
                                          <p:spTgt spid="5">
                                            <p:graphicEl>
                                              <a:dgm id="{5F49A45C-CAD9-4E11-9C83-92BC1187A7EA}"/>
                                            </p:graphicEl>
                                          </p:spTgt>
                                        </p:tgtEl>
                                        <p:attrNameLst>
                                          <p:attrName>style.visibility</p:attrName>
                                        </p:attrNameLst>
                                      </p:cBhvr>
                                      <p:to>
                                        <p:strVal val="visible"/>
                                      </p:to>
                                    </p:set>
                                    <p:animEffect transition="in" filter="circle(in)">
                                      <p:cBhvr>
                                        <p:cTn id="135" dur="500"/>
                                        <p:tgtEl>
                                          <p:spTgt spid="5">
                                            <p:graphicEl>
                                              <a:dgm id="{5F49A45C-CAD9-4E11-9C83-92BC1187A7EA}"/>
                                            </p:graphicEl>
                                          </p:spTgt>
                                        </p:tgtEl>
                                      </p:cBhvr>
                                    </p:animEffect>
                                  </p:childTnLst>
                                </p:cTn>
                              </p:par>
                            </p:childTnLst>
                          </p:cTn>
                        </p:par>
                      </p:childTnLst>
                    </p:cTn>
                  </p:par>
                  <p:par>
                    <p:cTn id="136" fill="hold">
                      <p:stCondLst>
                        <p:cond delay="indefinite"/>
                      </p:stCondLst>
                      <p:childTnLst>
                        <p:par>
                          <p:cTn id="137" fill="hold">
                            <p:stCondLst>
                              <p:cond delay="0"/>
                            </p:stCondLst>
                            <p:childTnLst>
                              <p:par>
                                <p:cTn id="138" presetID="6" presetClass="entr" presetSubtype="16" fill="hold" grpId="0" nodeType="clickEffect">
                                  <p:stCondLst>
                                    <p:cond delay="0"/>
                                  </p:stCondLst>
                                  <p:childTnLst>
                                    <p:set>
                                      <p:cBhvr>
                                        <p:cTn id="139" dur="1" fill="hold">
                                          <p:stCondLst>
                                            <p:cond delay="0"/>
                                          </p:stCondLst>
                                        </p:cTn>
                                        <p:tgtEl>
                                          <p:spTgt spid="5">
                                            <p:graphicEl>
                                              <a:dgm id="{DF58F5F4-DCAE-4783-8E23-4FDE04C7D142}"/>
                                            </p:graphicEl>
                                          </p:spTgt>
                                        </p:tgtEl>
                                        <p:attrNameLst>
                                          <p:attrName>style.visibility</p:attrName>
                                        </p:attrNameLst>
                                      </p:cBhvr>
                                      <p:to>
                                        <p:strVal val="visible"/>
                                      </p:to>
                                    </p:set>
                                    <p:animEffect transition="in" filter="circle(in)">
                                      <p:cBhvr>
                                        <p:cTn id="140" dur="500"/>
                                        <p:tgtEl>
                                          <p:spTgt spid="5">
                                            <p:graphicEl>
                                              <a:dgm id="{DF58F5F4-DCAE-4783-8E23-4FDE04C7D142}"/>
                                            </p:graphicEl>
                                          </p:spTgt>
                                        </p:tgtEl>
                                      </p:cBhvr>
                                    </p:animEffect>
                                  </p:childTnLst>
                                </p:cTn>
                              </p:par>
                              <p:par>
                                <p:cTn id="141" presetID="6" presetClass="entr" presetSubtype="16" fill="hold" grpId="0" nodeType="withEffect">
                                  <p:stCondLst>
                                    <p:cond delay="0"/>
                                  </p:stCondLst>
                                  <p:childTnLst>
                                    <p:set>
                                      <p:cBhvr>
                                        <p:cTn id="142" dur="1" fill="hold">
                                          <p:stCondLst>
                                            <p:cond delay="0"/>
                                          </p:stCondLst>
                                        </p:cTn>
                                        <p:tgtEl>
                                          <p:spTgt spid="5">
                                            <p:graphicEl>
                                              <a:dgm id="{6FDA4501-74E3-4848-9C72-CE287E07C600}"/>
                                            </p:graphicEl>
                                          </p:spTgt>
                                        </p:tgtEl>
                                        <p:attrNameLst>
                                          <p:attrName>style.visibility</p:attrName>
                                        </p:attrNameLst>
                                      </p:cBhvr>
                                      <p:to>
                                        <p:strVal val="visible"/>
                                      </p:to>
                                    </p:set>
                                    <p:animEffect transition="in" filter="circle(in)">
                                      <p:cBhvr>
                                        <p:cTn id="143" dur="500"/>
                                        <p:tgtEl>
                                          <p:spTgt spid="5">
                                            <p:graphicEl>
                                              <a:dgm id="{6FDA4501-74E3-4848-9C72-CE287E07C60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Sub>
          <a:bldDgm bld="one" rev="1"/>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1CD77-A02C-0886-C9E5-0848BEC01D37}"/>
              </a:ext>
            </a:extLst>
          </p:cNvPr>
          <p:cNvSpPr>
            <a:spLocks noGrp="1"/>
          </p:cNvSpPr>
          <p:nvPr>
            <p:ph type="title"/>
          </p:nvPr>
        </p:nvSpPr>
        <p:spPr>
          <a:xfrm>
            <a:off x="765025" y="717756"/>
            <a:ext cx="9612971" cy="3436342"/>
          </a:xfrm>
        </p:spPr>
        <p:txBody>
          <a:bodyPr/>
          <a:lstStyle/>
          <a:p>
            <a:r>
              <a:rPr lang="en-US" sz="8800" b="1" dirty="0"/>
              <a:t>Fourth Cycle </a:t>
            </a:r>
            <a:r>
              <a:rPr lang="en-US" dirty="0"/>
              <a:t>– </a:t>
            </a:r>
            <a:br>
              <a:rPr lang="en-US" dirty="0"/>
            </a:br>
            <a:r>
              <a:rPr lang="en-US" sz="6000" dirty="0"/>
              <a:t>A Lifetime of study</a:t>
            </a:r>
            <a:endParaRPr lang="en-US" dirty="0"/>
          </a:p>
        </p:txBody>
      </p:sp>
      <p:sp>
        <p:nvSpPr>
          <p:cNvPr id="3" name="Text Placeholder 2">
            <a:extLst>
              <a:ext uri="{FF2B5EF4-FFF2-40B4-BE49-F238E27FC236}">
                <a16:creationId xmlns:a16="http://schemas.microsoft.com/office/drawing/2014/main" id="{97F828DD-029F-49C7-2CB4-F7A9B46C24AA}"/>
              </a:ext>
            </a:extLst>
          </p:cNvPr>
          <p:cNvSpPr>
            <a:spLocks noGrp="1"/>
          </p:cNvSpPr>
          <p:nvPr>
            <p:ph type="body" idx="1"/>
          </p:nvPr>
        </p:nvSpPr>
        <p:spPr>
          <a:xfrm>
            <a:off x="765025" y="4540793"/>
            <a:ext cx="10070123" cy="1143324"/>
          </a:xfrm>
        </p:spPr>
        <p:txBody>
          <a:bodyPr>
            <a:normAutofit fontScale="92500" lnSpcReduction="10000"/>
          </a:bodyPr>
          <a:lstStyle/>
          <a:p>
            <a:r>
              <a:rPr lang="en-US" sz="3600" dirty="0"/>
              <a:t>“Thanks be to God for His indescribable gift.”</a:t>
            </a:r>
          </a:p>
          <a:p>
            <a:r>
              <a:rPr lang="en-US" sz="3600" dirty="0"/>
              <a:t> (2 Corinthians 9:15)</a:t>
            </a:r>
          </a:p>
        </p:txBody>
      </p:sp>
    </p:spTree>
    <p:extLst>
      <p:ext uri="{BB962C8B-B14F-4D97-AF65-F5344CB8AC3E}">
        <p14:creationId xmlns:p14="http://schemas.microsoft.com/office/powerpoint/2010/main" val="107313413"/>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20634 - JESUS, DRAW ME EVER NEARER - C.2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r>
              <a:rPr lang="en-US" dirty="0">
                <a:solidFill>
                  <a:prstClr val="black"/>
                </a:solidFill>
                <a:latin typeface="Calibri"/>
              </a:rPr>
              <a:t>End of Verse 1</a:t>
            </a: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7263"/>
            <a:ext cx="12191999" cy="807048"/>
          </a:xfrm>
        </p:spPr>
        <p:txBody>
          <a:bodyPr>
            <a:normAutofit/>
          </a:bodyPr>
          <a:lstStyle/>
          <a:p>
            <a:pPr algn="ctr"/>
            <a:r>
              <a:rPr lang="en-US" sz="4000" dirty="0"/>
              <a:t>Periods of bible history</a:t>
            </a:r>
          </a:p>
        </p:txBody>
      </p:sp>
      <p:graphicFrame>
        <p:nvGraphicFramePr>
          <p:cNvPr id="5" name="Diagram 4"/>
          <p:cNvGraphicFramePr/>
          <p:nvPr>
            <p:extLst>
              <p:ext uri="{D42A27DB-BD31-4B8C-83A1-F6EECF244321}">
                <p14:modId xmlns:p14="http://schemas.microsoft.com/office/powerpoint/2010/main" val="2928074863"/>
              </p:ext>
            </p:extLst>
          </p:nvPr>
        </p:nvGraphicFramePr>
        <p:xfrm>
          <a:off x="638356" y="824311"/>
          <a:ext cx="10144664" cy="5391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5734835"/>
      </p:ext>
    </p:extLst>
  </p:cSld>
  <p:clrMapOvr>
    <a:masterClrMapping/>
  </p:clrMapOvr>
  <p:transition spd="slow">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20348 - WHAT A DAY THAT WILL BE - Title</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20348 - WHAT A DAY THAT WILL BE - 1.1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20348 - WHAT A DAY THAT WILL BE - 1.2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20348 - WHAT A DAY THAT WILL BE - 1.3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20348 - WHAT A DAY THAT WILL BE - C.1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20348 - WHAT A DAY THAT WILL BE - C.2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20348 - WHAT A DAY THAT WILL BE - C.3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r>
              <a:rPr lang="en-US" dirty="0">
                <a:solidFill>
                  <a:prstClr val="black"/>
                </a:solidFill>
                <a:latin typeface="Calibri"/>
              </a:rPr>
              <a:t>End of Verse 1</a:t>
            </a: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20348 - WHAT A DAY THAT WILL BE - 2.1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20348 - WHAT A DAY THAT WILL BE - 2.2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20634 - JESUS, DRAW ME EVER NEARER - 2.1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20348 - WHAT A DAY THAT WILL BE - 2.3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20348 - WHAT A DAY THAT WILL BE - C.1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20348 - WHAT A DAY THAT WILL BE - C.2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20348 - WHAT A DAY THAT WILL BE - C.3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r>
              <a:rPr lang="en-US" dirty="0">
                <a:solidFill>
                  <a:prstClr val="black"/>
                </a:solidFill>
                <a:latin typeface="Calibri"/>
              </a:rPr>
              <a:t>End of Song</a:t>
            </a: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20634 - JESUS, DRAW ME EVER NEARER - 2.2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20634 - JESUS, DRAW ME EVER NEARER - C.1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20634 - JESUS, DRAW ME EVER NEARER - C.2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r>
              <a:rPr lang="en-US" dirty="0">
                <a:solidFill>
                  <a:prstClr val="black"/>
                </a:solidFill>
                <a:latin typeface="Calibri"/>
              </a:rPr>
              <a:t>End of Verse 2</a:t>
            </a: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32273</TotalTime>
  <Words>1763</Words>
  <Application>Microsoft Office PowerPoint</Application>
  <PresentationFormat>Widescreen</PresentationFormat>
  <Paragraphs>305</Paragraphs>
  <Slides>63</Slides>
  <Notes>39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63</vt:i4>
      </vt:variant>
    </vt:vector>
  </HeadingPairs>
  <TitlesOfParts>
    <vt:vector size="68" baseType="lpstr">
      <vt:lpstr>Arial</vt:lpstr>
      <vt:lpstr>Calibri</vt:lpstr>
      <vt:lpstr>Franklin Gothic Book</vt:lpstr>
      <vt:lpstr>Crop</vt:lpstr>
      <vt:lpstr>Office Theme</vt:lpstr>
      <vt:lpstr>20634 - JESUS, DRAW ME EVER NEARER - Title</vt:lpstr>
      <vt:lpstr>20634 - JESUS, DRAW ME EVER NEARER - 1.1</vt:lpstr>
      <vt:lpstr>20634 - JESUS, DRAW ME EVER NEARER - 1.2</vt:lpstr>
      <vt:lpstr>20634 - JESUS, DRAW ME EVER NEARER - C.1</vt:lpstr>
      <vt:lpstr>20634 - JESUS, DRAW ME EVER NEARER - C.2</vt:lpstr>
      <vt:lpstr>20634 - JESUS, DRAW ME EVER NEARER - 2.1</vt:lpstr>
      <vt:lpstr>20634 - JESUS, DRAW ME EVER NEARER - 2.2</vt:lpstr>
      <vt:lpstr>20634 - JESUS, DRAW ME EVER NEARER - C.1</vt:lpstr>
      <vt:lpstr>20634 - JESUS, DRAW ME EVER NEARER - C.2</vt:lpstr>
      <vt:lpstr>20634 - JESUS, DRAW ME EVER NEARER - 3.1</vt:lpstr>
      <vt:lpstr>20634 - JESUS, DRAW ME EVER NEARER - 3.2</vt:lpstr>
      <vt:lpstr>20634 - JESUS, DRAW ME EVER NEARER - C.1</vt:lpstr>
      <vt:lpstr>20634 - JESUS, DRAW ME EVER NEARER - C.2</vt:lpstr>
      <vt:lpstr>20687 - HOW DEEP THE FATHER'S LOVE - Title</vt:lpstr>
      <vt:lpstr>20687 - HOW DEEP THE FATHER'S LOVE - 1.1</vt:lpstr>
      <vt:lpstr>20687 - HOW DEEP THE FATHER'S LOVE - 1.2</vt:lpstr>
      <vt:lpstr>20687 - HOW DEEP THE FATHER'S LOVE - 1.3</vt:lpstr>
      <vt:lpstr>20687 - HOW DEEP THE FATHER'S LOVE - 1.4</vt:lpstr>
      <vt:lpstr>20687 - HOW DEEP THE FATHER'S LOVE - 2.1</vt:lpstr>
      <vt:lpstr>20687 - HOW DEEP THE FATHER'S LOVE - 2.2</vt:lpstr>
      <vt:lpstr>20687 - HOW DEEP THE FATHER'S LOVE - 2.3</vt:lpstr>
      <vt:lpstr>20687 - HOW DEEP THE FATHER'S LOVE - 2.4</vt:lpstr>
      <vt:lpstr>20687 - HOW DEEP THE FATHER'S LOVE - 3.1</vt:lpstr>
      <vt:lpstr>20687 - HOW DEEP THE FATHER'S LOVE - 3.2</vt:lpstr>
      <vt:lpstr>20687 - HOW DEEP THE FATHER'S LOVE - 3.3</vt:lpstr>
      <vt:lpstr>20687 - HOW DEEP THE FATHER'S LOVE - 3.4</vt:lpstr>
      <vt:lpstr>PowerPoint Presentation</vt:lpstr>
      <vt:lpstr>Periods of bible history (The 3 Cycle Approach)</vt:lpstr>
      <vt:lpstr>The 3 Cycle Approach</vt:lpstr>
      <vt:lpstr>Periods of bible history</vt:lpstr>
      <vt:lpstr>1. Before The Flood Genesis 1-5</vt:lpstr>
      <vt:lpstr>2. The Flood Genesis 6-10</vt:lpstr>
      <vt:lpstr>3. The Scattering of the People Genesis 11</vt:lpstr>
      <vt:lpstr>4. The Patriarchs Genesis 12-50</vt:lpstr>
      <vt:lpstr>5. The Exodus Exodus, Leviticus, Numbers 1-13</vt:lpstr>
      <vt:lpstr>6. The Wandering in the Wilderness Numbers 14-36; Deuteronomy, Joshua 1-5</vt:lpstr>
      <vt:lpstr>7. Invasion and Conquest of the Land Joshua 4-24</vt:lpstr>
      <vt:lpstr>8. The Judges</vt:lpstr>
      <vt:lpstr>9. The United Kingdom 1 Samuel 10 – 1 Kings 11 Parallel: 1 Chronicles 10 – 2 Chronicles 9</vt:lpstr>
      <vt:lpstr>10. The Divided Kingdom 1 Kings 12 – 2 Kings 17 Parallel: 2 Chronicles 10-29</vt:lpstr>
      <vt:lpstr>11. Judah Alone 2 Kings 18-25 Parallel: 2 Chronicles 29-36</vt:lpstr>
      <vt:lpstr>12. The Captivity</vt:lpstr>
      <vt:lpstr>13. Return From Captivity</vt:lpstr>
      <vt:lpstr>14. Years of Silence</vt:lpstr>
      <vt:lpstr>15. Life of Christ</vt:lpstr>
      <vt:lpstr>16. Early Church</vt:lpstr>
      <vt:lpstr>17. Letters to Christians</vt:lpstr>
      <vt:lpstr>Periods of bible history</vt:lpstr>
      <vt:lpstr>Fourth Cycle –  A Lifetime of study</vt:lpstr>
      <vt:lpstr>Periods of bible history</vt:lpstr>
      <vt:lpstr>20348 - WHAT A DAY THAT WILL BE - Title</vt:lpstr>
      <vt:lpstr>20348 - WHAT A DAY THAT WILL BE - 1.1</vt:lpstr>
      <vt:lpstr>20348 - WHAT A DAY THAT WILL BE - 1.2</vt:lpstr>
      <vt:lpstr>20348 - WHAT A DAY THAT WILL BE - 1.3</vt:lpstr>
      <vt:lpstr>20348 - WHAT A DAY THAT WILL BE - C.1</vt:lpstr>
      <vt:lpstr>20348 - WHAT A DAY THAT WILL BE - C.2</vt:lpstr>
      <vt:lpstr>20348 - WHAT A DAY THAT WILL BE - C.3</vt:lpstr>
      <vt:lpstr>20348 - WHAT A DAY THAT WILL BE - 2.1</vt:lpstr>
      <vt:lpstr>20348 - WHAT A DAY THAT WILL BE - 2.2</vt:lpstr>
      <vt:lpstr>20348 - WHAT A DAY THAT WILL BE - 2.3</vt:lpstr>
      <vt:lpstr>20348 - WHAT A DAY THAT WILL BE - C.1</vt:lpstr>
      <vt:lpstr>20348 - WHAT A DAY THAT WILL BE - C.2</vt:lpstr>
      <vt:lpstr>20348 - WHAT A DAY THAT WILL BE - C.3</vt:lpstr>
    </vt:vector>
  </TitlesOfParts>
  <Company>The Carlstar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Periods of bible history</dc:title>
  <dc:creator>Smith, Chris</dc:creator>
  <cp:lastModifiedBy>Ben Holt</cp:lastModifiedBy>
  <cp:revision>31</cp:revision>
  <dcterms:created xsi:type="dcterms:W3CDTF">2020-08-29T13:01:37Z</dcterms:created>
  <dcterms:modified xsi:type="dcterms:W3CDTF">2022-11-06T22:56:55Z</dcterms:modified>
</cp:coreProperties>
</file>